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4.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5.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6.xml" ContentType="application/vnd.openxmlformats-officedocument.theme+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3"/>
    <p:sldMasterId id="2147483669" r:id="rId4"/>
    <p:sldMasterId id="2147483681" r:id="rId5"/>
    <p:sldMasterId id="2147483884" r:id="rId6"/>
    <p:sldMasterId id="2147483910" r:id="rId7"/>
    <p:sldMasterId id="2147483940" r:id="rId8"/>
    <p:sldMasterId id="2147483956" r:id="rId9"/>
  </p:sldMasterIdLst>
  <p:notesMasterIdLst>
    <p:notesMasterId r:id="rId31"/>
  </p:notesMasterIdLst>
  <p:handoutMasterIdLst>
    <p:handoutMasterId r:id="rId32"/>
  </p:handoutMasterIdLst>
  <p:sldIdLst>
    <p:sldId id="2147308959" r:id="rId10"/>
    <p:sldId id="2147308962" r:id="rId11"/>
    <p:sldId id="2147308963" r:id="rId12"/>
    <p:sldId id="2147308957" r:id="rId13"/>
    <p:sldId id="2147308969" r:id="rId14"/>
    <p:sldId id="2147308965" r:id="rId15"/>
    <p:sldId id="2147308967" r:id="rId16"/>
    <p:sldId id="2147308968" r:id="rId17"/>
    <p:sldId id="2147308966" r:id="rId18"/>
    <p:sldId id="2147308970" r:id="rId19"/>
    <p:sldId id="2147308934" r:id="rId20"/>
    <p:sldId id="2147308971" r:id="rId21"/>
    <p:sldId id="2147308936" r:id="rId22"/>
    <p:sldId id="2147308937" r:id="rId23"/>
    <p:sldId id="2147308955" r:id="rId24"/>
    <p:sldId id="2147308938" r:id="rId25"/>
    <p:sldId id="2147308941" r:id="rId26"/>
    <p:sldId id="2147308940" r:id="rId27"/>
    <p:sldId id="2147308939" r:id="rId28"/>
    <p:sldId id="2147308942" r:id="rId29"/>
    <p:sldId id="214730897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2A2A"/>
    <a:srgbClr val="FFDC00"/>
    <a:srgbClr val="7A7A7E"/>
    <a:srgbClr val="CACACA"/>
    <a:srgbClr val="74787B"/>
    <a:srgbClr val="0C0A0B"/>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0BCB7D-1996-9C65-937C-60403642B3CE}" v="48" dt="2022-12-11T23:28:34.375"/>
    <p1510:client id="{7E340BD5-7362-5E4E-BA1F-8BA1E28CCE1B}" v="2005" dt="2022-12-12T01:22:45.376"/>
    <p1510:client id="{D9E5DAEB-2F9A-F1F9-1E99-165190EA5F1E}" v="1395" dt="2022-12-12T01:55:41.4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86441" autoAdjust="0"/>
  </p:normalViewPr>
  <p:slideViewPr>
    <p:cSldViewPr snapToGrid="0">
      <p:cViewPr>
        <p:scale>
          <a:sx n="96" d="100"/>
          <a:sy n="96" d="100"/>
        </p:scale>
        <p:origin x="68" y="260"/>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21" Type="http://schemas.openxmlformats.org/officeDocument/2006/relationships/slide" Target="slides/slide12.xml"/><Relationship Id="rId34" Type="http://schemas.openxmlformats.org/officeDocument/2006/relationships/viewProps" Target="viewProps.xml"/><Relationship Id="rId7" Type="http://schemas.openxmlformats.org/officeDocument/2006/relationships/slideMaster" Target="slideMasters/slideMaster5.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1" Type="http://schemas.openxmlformats.org/officeDocument/2006/relationships/customXml" Target="../customXml/item1.xml"/><Relationship Id="rId6" Type="http://schemas.openxmlformats.org/officeDocument/2006/relationships/slideMaster" Target="slideMasters/slideMaster4.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handoutMaster" Target="handoutMasters/handoutMaster1.xml"/><Relationship Id="rId37" Type="http://schemas.microsoft.com/office/2015/10/relationships/revisionInfo" Target="revisionInfo.xml"/><Relationship Id="rId5" Type="http://schemas.openxmlformats.org/officeDocument/2006/relationships/slideMaster" Target="slideMasters/slideMaster3.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tableStyles" Target="tableStyles.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notesMaster" Target="notesMasters/notesMaster1.xml"/><Relationship Id="rId4" Type="http://schemas.openxmlformats.org/officeDocument/2006/relationships/slideMaster" Target="slideMasters/slideMaster2.xml"/><Relationship Id="rId9" Type="http://schemas.openxmlformats.org/officeDocument/2006/relationships/slideMaster" Target="slideMasters/slideMaster7.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theme" Target="theme/theme1.xml"/><Relationship Id="rId8" Type="http://schemas.openxmlformats.org/officeDocument/2006/relationships/slideMaster" Target="slideMasters/slideMaster6.xml"/><Relationship Id="rId3"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2425C8D-C5AF-9F4F-9E24-5C2DC72753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021E46C-AA4E-214A-A45C-A09C6AE0B0E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7442EA-0DF9-924B-8435-17D563E57ACA}" type="datetimeFigureOut">
              <a:rPr lang="en-US" smtClean="0"/>
              <a:t>5/10/2023</a:t>
            </a:fld>
            <a:endParaRPr lang="en-US"/>
          </a:p>
        </p:txBody>
      </p:sp>
      <p:sp>
        <p:nvSpPr>
          <p:cNvPr id="4" name="Footer Placeholder 3">
            <a:extLst>
              <a:ext uri="{FF2B5EF4-FFF2-40B4-BE49-F238E27FC236}">
                <a16:creationId xmlns:a16="http://schemas.microsoft.com/office/drawing/2014/main" id="{40AAFBB1-2BB3-DA46-A158-0722D5A3105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A7D7EA5-B09A-264C-ABF4-E27232AD2E1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321C2-EC5F-E04A-AFC0-A1F418A559B9}" type="slidenum">
              <a:rPr lang="en-US" smtClean="0"/>
              <a:t>‹#›</a:t>
            </a:fld>
            <a:endParaRPr lang="en-US"/>
          </a:p>
        </p:txBody>
      </p:sp>
    </p:spTree>
    <p:extLst>
      <p:ext uri="{BB962C8B-B14F-4D97-AF65-F5344CB8AC3E}">
        <p14:creationId xmlns:p14="http://schemas.microsoft.com/office/powerpoint/2010/main" val="1946381421"/>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3.jpeg>
</file>

<file path=ppt/media/image14.jpeg>
</file>

<file path=ppt/media/image15.jpg>
</file>

<file path=ppt/media/image16.jpeg>
</file>

<file path=ppt/media/image17.png>
</file>

<file path=ppt/media/image18.png>
</file>

<file path=ppt/media/image19.jpg>
</file>

<file path=ppt/media/image2.png>
</file>

<file path=ppt/media/image20.png>
</file>

<file path=ppt/media/image21.jp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C955B6-3D2D-2944-B7F4-FE074C92CB41}" type="datetimeFigureOut">
              <a:rPr lang="en-US" smtClean="0"/>
              <a:t>5/10/2023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46ACD0-BE8A-3D4B-8E89-B0E6ACFF594E}" type="slidenum">
              <a:rPr lang="en-US" smtClean="0"/>
              <a:t>‹#›</a:t>
            </a:fld>
            <a:endParaRPr lang="en-US"/>
          </a:p>
        </p:txBody>
      </p:sp>
    </p:spTree>
    <p:extLst>
      <p:ext uri="{BB962C8B-B14F-4D97-AF65-F5344CB8AC3E}">
        <p14:creationId xmlns:p14="http://schemas.microsoft.com/office/powerpoint/2010/main" val="38592732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2</a:t>
            </a:fld>
            <a:endParaRPr lang="en-US"/>
          </a:p>
        </p:txBody>
      </p:sp>
    </p:spTree>
    <p:extLst>
      <p:ext uri="{BB962C8B-B14F-4D97-AF65-F5344CB8AC3E}">
        <p14:creationId xmlns:p14="http://schemas.microsoft.com/office/powerpoint/2010/main" val="279282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3</a:t>
            </a:fld>
            <a:endParaRPr lang="en-US"/>
          </a:p>
        </p:txBody>
      </p:sp>
    </p:spTree>
    <p:extLst>
      <p:ext uri="{BB962C8B-B14F-4D97-AF65-F5344CB8AC3E}">
        <p14:creationId xmlns:p14="http://schemas.microsoft.com/office/powerpoint/2010/main" val="3162660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4</a:t>
            </a:fld>
            <a:endParaRPr lang="en-US"/>
          </a:p>
        </p:txBody>
      </p:sp>
    </p:spTree>
    <p:extLst>
      <p:ext uri="{BB962C8B-B14F-4D97-AF65-F5344CB8AC3E}">
        <p14:creationId xmlns:p14="http://schemas.microsoft.com/office/powerpoint/2010/main" val="3669734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to capture the unique the unique </a:t>
            </a:r>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13</a:t>
            </a:fld>
            <a:endParaRPr lang="en-US"/>
          </a:p>
        </p:txBody>
      </p:sp>
    </p:spTree>
    <p:extLst>
      <p:ext uri="{BB962C8B-B14F-4D97-AF65-F5344CB8AC3E}">
        <p14:creationId xmlns:p14="http://schemas.microsoft.com/office/powerpoint/2010/main" val="28169698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246ACD0-BE8A-3D4B-8E89-B0E6ACFF594E}" type="slidenum">
              <a:rPr lang="en-US" smtClean="0"/>
              <a:t>14</a:t>
            </a:fld>
            <a:endParaRPr lang="en-US"/>
          </a:p>
        </p:txBody>
      </p:sp>
    </p:spTree>
    <p:extLst>
      <p:ext uri="{BB962C8B-B14F-4D97-AF65-F5344CB8AC3E}">
        <p14:creationId xmlns:p14="http://schemas.microsoft.com/office/powerpoint/2010/main" val="33682315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emf"/><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emf"/><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D52D8F1-025F-1B45-BD8A-D1664CE56EAC}"/>
              </a:ext>
            </a:extLst>
          </p:cNvPr>
          <p:cNvPicPr>
            <a:picLocks noChangeAspect="1"/>
          </p:cNvPicPr>
          <p:nvPr userDrawn="1"/>
        </p:nvPicPr>
        <p:blipFill>
          <a:blip r:embed="rId2"/>
          <a:stretch>
            <a:fillRect/>
          </a:stretch>
        </p:blipFill>
        <p:spPr>
          <a:xfrm>
            <a:off x="2273346" y="-446589"/>
            <a:ext cx="7124888" cy="7674796"/>
          </a:xfrm>
          <a:prstGeom prst="rect">
            <a:avLst/>
          </a:prstGeom>
        </p:spPr>
      </p:pic>
      <p:sp>
        <p:nvSpPr>
          <p:cNvPr id="8" name="Rectangle 7">
            <a:extLst>
              <a:ext uri="{FF2B5EF4-FFF2-40B4-BE49-F238E27FC236}">
                <a16:creationId xmlns:a16="http://schemas.microsoft.com/office/drawing/2014/main" id="{CE976E31-1EA1-274A-A1AD-5915E61D3EEC}"/>
              </a:ext>
            </a:extLst>
          </p:cNvPr>
          <p:cNvSpPr/>
          <p:nvPr userDrawn="1"/>
        </p:nvSpPr>
        <p:spPr>
          <a:xfrm>
            <a:off x="10010233" y="0"/>
            <a:ext cx="2183586"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UNSW Sydney Logo">
            <a:extLst>
              <a:ext uri="{FF2B5EF4-FFF2-40B4-BE49-F238E27FC236}">
                <a16:creationId xmlns:a16="http://schemas.microsoft.com/office/drawing/2014/main" id="{F0BF8575-4955-BC4A-80DE-4BF637C59C7B}"/>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593240" y="522000"/>
            <a:ext cx="1188000" cy="1240241"/>
          </a:xfrm>
          <a:prstGeom prst="rect">
            <a:avLst/>
          </a:prstGeom>
        </p:spPr>
      </p:pic>
      <p:sp>
        <p:nvSpPr>
          <p:cNvPr id="10" name="Title Placeholder 1">
            <a:extLst>
              <a:ext uri="{FF2B5EF4-FFF2-40B4-BE49-F238E27FC236}">
                <a16:creationId xmlns:a16="http://schemas.microsoft.com/office/drawing/2014/main" id="{86AF8517-E0F0-4998-8AA8-25A0DD8EF33A}"/>
              </a:ext>
            </a:extLst>
          </p:cNvPr>
          <p:cNvSpPr>
            <a:spLocks noGrp="1"/>
          </p:cNvSpPr>
          <p:nvPr>
            <p:ph type="title"/>
          </p:nvPr>
        </p:nvSpPr>
        <p:spPr>
          <a:xfrm>
            <a:off x="410400" y="345600"/>
            <a:ext cx="7858800" cy="3477600"/>
          </a:xfrm>
          <a:prstGeom prst="rect">
            <a:avLst/>
          </a:prstGeom>
        </p:spPr>
        <p:txBody>
          <a:bodyPr vert="horz" lIns="91440" tIns="45720" rIns="91440" bIns="45720" rtlCol="0" anchor="t" anchorCtr="0">
            <a:noAutofit/>
          </a:bodyPr>
          <a:lstStyle/>
          <a:p>
            <a:r>
              <a:rPr lang="en-GB"/>
              <a:t>Click to edit Master title style</a:t>
            </a:r>
            <a:endParaRPr lang="en-US"/>
          </a:p>
        </p:txBody>
      </p:sp>
      <p:sp>
        <p:nvSpPr>
          <p:cNvPr id="11" name="Text Placeholder 2">
            <a:extLst>
              <a:ext uri="{FF2B5EF4-FFF2-40B4-BE49-F238E27FC236}">
                <a16:creationId xmlns:a16="http://schemas.microsoft.com/office/drawing/2014/main" id="{D34C583A-86D7-4AD9-912C-AA86DC354559}"/>
              </a:ext>
            </a:extLst>
          </p:cNvPr>
          <p:cNvSpPr>
            <a:spLocks noGrp="1"/>
          </p:cNvSpPr>
          <p:nvPr>
            <p:ph idx="1" hasCustomPrompt="1"/>
          </p:nvPr>
        </p:nvSpPr>
        <p:spPr>
          <a:xfrm>
            <a:off x="410400" y="6289200"/>
            <a:ext cx="4730400" cy="370800"/>
          </a:xfrm>
          <a:prstGeom prst="rect">
            <a:avLst/>
          </a:prstGeom>
        </p:spPr>
        <p:txBody>
          <a:bodyPr vert="horz" lIns="91440" tIns="45720" rIns="91440" bIns="45720" rtlCol="0">
            <a:normAutofit/>
          </a:bodyPr>
          <a:lstStyle/>
          <a:p>
            <a:pPr lvl="0"/>
            <a:r>
              <a:rPr lang="en-GB"/>
              <a:t>Secondary details go here</a:t>
            </a:r>
          </a:p>
        </p:txBody>
      </p:sp>
    </p:spTree>
    <p:extLst>
      <p:ext uri="{BB962C8B-B14F-4D97-AF65-F5344CB8AC3E}">
        <p14:creationId xmlns:p14="http://schemas.microsoft.com/office/powerpoint/2010/main" val="3319605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7D6A8-8593-4C21-938E-8349B6D2FBE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F9A56A4-BCFE-444A-B799-3003156ECF65}"/>
              </a:ext>
            </a:extLst>
          </p:cNvPr>
          <p:cNvSpPr>
            <a:spLocks noGrp="1"/>
          </p:cNvSpPr>
          <p:nvPr>
            <p:ph type="dt" sz="half" idx="10"/>
          </p:nvPr>
        </p:nvSpPr>
        <p:spPr/>
        <p:txBody>
          <a:bodyPr/>
          <a:lstStyle/>
          <a:p>
            <a:fld id="{2A3090FF-0D07-44EF-BE91-92BA9AB775B9}" type="datetimeFigureOut">
              <a:rPr lang="en-AU" smtClean="0"/>
              <a:t>2023-05-10</a:t>
            </a:fld>
            <a:endParaRPr lang="en-AU"/>
          </a:p>
        </p:txBody>
      </p:sp>
      <p:sp>
        <p:nvSpPr>
          <p:cNvPr id="4" name="Footer Placeholder 3">
            <a:extLst>
              <a:ext uri="{FF2B5EF4-FFF2-40B4-BE49-F238E27FC236}">
                <a16:creationId xmlns:a16="http://schemas.microsoft.com/office/drawing/2014/main" id="{33661598-FDFF-4254-A4A3-B4A979362993}"/>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FF24BB6E-0C9C-4308-81D1-8B331EC18F2D}"/>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3781294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421E-C230-4985-A55F-249E4712D5D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9F9B1106-1747-47C6-AD4D-1ED872037F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E6605EE-6C12-4B09-B328-5FC771964EB0}"/>
              </a:ext>
            </a:extLst>
          </p:cNvPr>
          <p:cNvSpPr>
            <a:spLocks noGrp="1"/>
          </p:cNvSpPr>
          <p:nvPr>
            <p:ph type="dt" sz="half" idx="10"/>
          </p:nvPr>
        </p:nvSpPr>
        <p:spPr/>
        <p:txBody>
          <a:bodyPr/>
          <a:lstStyle/>
          <a:p>
            <a:fld id="{2A3090FF-0D07-44EF-BE91-92BA9AB775B9}" type="datetimeFigureOut">
              <a:rPr lang="en-AU" smtClean="0"/>
              <a:t>2023-05-10</a:t>
            </a:fld>
            <a:endParaRPr lang="en-AU"/>
          </a:p>
        </p:txBody>
      </p:sp>
      <p:sp>
        <p:nvSpPr>
          <p:cNvPr id="5" name="Footer Placeholder 4">
            <a:extLst>
              <a:ext uri="{FF2B5EF4-FFF2-40B4-BE49-F238E27FC236}">
                <a16:creationId xmlns:a16="http://schemas.microsoft.com/office/drawing/2014/main" id="{39B7F1C5-E024-4AB0-B408-32F5C1A10AB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9489FD8-71FE-4137-8FE6-DC2A193CC355}"/>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1263216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85695-8E0F-403A-9CD7-62C032F7690D}"/>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C05A9F9-AE68-4F94-9E5E-068EE37349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C93A7560-CAFD-4E61-95FB-BDA485201B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99DDD9F1-1A2C-48B2-B5C9-C73A7289C320}"/>
              </a:ext>
            </a:extLst>
          </p:cNvPr>
          <p:cNvSpPr>
            <a:spLocks noGrp="1"/>
          </p:cNvSpPr>
          <p:nvPr>
            <p:ph type="dt" sz="half" idx="10"/>
          </p:nvPr>
        </p:nvSpPr>
        <p:spPr/>
        <p:txBody>
          <a:bodyPr/>
          <a:lstStyle/>
          <a:p>
            <a:fld id="{2A3090FF-0D07-44EF-BE91-92BA9AB775B9}" type="datetimeFigureOut">
              <a:rPr lang="en-AU" smtClean="0"/>
              <a:t>2023-05-10</a:t>
            </a:fld>
            <a:endParaRPr lang="en-AU"/>
          </a:p>
        </p:txBody>
      </p:sp>
      <p:sp>
        <p:nvSpPr>
          <p:cNvPr id="6" name="Footer Placeholder 5">
            <a:extLst>
              <a:ext uri="{FF2B5EF4-FFF2-40B4-BE49-F238E27FC236}">
                <a16:creationId xmlns:a16="http://schemas.microsoft.com/office/drawing/2014/main" id="{6B3D520C-6BAD-40E9-A2B0-8BFA83635E1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604E87-51E9-4833-AA93-39FB9ED72BE2}"/>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13963237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C9467-6CA3-4111-A4AE-FFD0F459C1D4}"/>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CE09CDFA-8C89-4FC7-83CB-4B6BD3F030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C0D324-2CEE-48D7-AB8D-9EB56FF323B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535C84E4-E747-422F-823D-ABB103E226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6CBDB2-558E-4410-815E-BC17CE86EE3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BD73ABA-F022-4A2D-BC50-6EFA1A189B4A}"/>
              </a:ext>
            </a:extLst>
          </p:cNvPr>
          <p:cNvSpPr>
            <a:spLocks noGrp="1"/>
          </p:cNvSpPr>
          <p:nvPr>
            <p:ph type="dt" sz="half" idx="10"/>
          </p:nvPr>
        </p:nvSpPr>
        <p:spPr/>
        <p:txBody>
          <a:bodyPr/>
          <a:lstStyle/>
          <a:p>
            <a:fld id="{2A3090FF-0D07-44EF-BE91-92BA9AB775B9}" type="datetimeFigureOut">
              <a:rPr lang="en-AU" smtClean="0"/>
              <a:t>2023-05-10</a:t>
            </a:fld>
            <a:endParaRPr lang="en-AU"/>
          </a:p>
        </p:txBody>
      </p:sp>
      <p:sp>
        <p:nvSpPr>
          <p:cNvPr id="8" name="Footer Placeholder 7">
            <a:extLst>
              <a:ext uri="{FF2B5EF4-FFF2-40B4-BE49-F238E27FC236}">
                <a16:creationId xmlns:a16="http://schemas.microsoft.com/office/drawing/2014/main" id="{0119AFDB-C42E-463D-B00B-B7C3F2C195ED}"/>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3508F5CF-1000-4107-8B86-354403242CE2}"/>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37077420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7D6A8-8593-4C21-938E-8349B6D2FBE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F9A56A4-BCFE-444A-B799-3003156ECF65}"/>
              </a:ext>
            </a:extLst>
          </p:cNvPr>
          <p:cNvSpPr>
            <a:spLocks noGrp="1"/>
          </p:cNvSpPr>
          <p:nvPr>
            <p:ph type="dt" sz="half" idx="10"/>
          </p:nvPr>
        </p:nvSpPr>
        <p:spPr/>
        <p:txBody>
          <a:bodyPr/>
          <a:lstStyle/>
          <a:p>
            <a:fld id="{2A3090FF-0D07-44EF-BE91-92BA9AB775B9}" type="datetimeFigureOut">
              <a:rPr lang="en-AU" smtClean="0"/>
              <a:t>2023-05-10</a:t>
            </a:fld>
            <a:endParaRPr lang="en-AU"/>
          </a:p>
        </p:txBody>
      </p:sp>
      <p:sp>
        <p:nvSpPr>
          <p:cNvPr id="4" name="Footer Placeholder 3">
            <a:extLst>
              <a:ext uri="{FF2B5EF4-FFF2-40B4-BE49-F238E27FC236}">
                <a16:creationId xmlns:a16="http://schemas.microsoft.com/office/drawing/2014/main" id="{33661598-FDFF-4254-A4A3-B4A979362993}"/>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FF24BB6E-0C9C-4308-81D1-8B331EC18F2D}"/>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39973841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70D427A-31A8-804F-A88E-B2237F6FF8DD}"/>
              </a:ext>
            </a:extLst>
          </p:cNvPr>
          <p:cNvSpPr/>
          <p:nvPr userDrawn="1"/>
        </p:nvSpPr>
        <p:spPr>
          <a:xfrm rot="5400000">
            <a:off x="5706290" y="372291"/>
            <a:ext cx="779419" cy="12192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hape&#10;&#10;Description automatically generated with medium confidence">
            <a:extLst>
              <a:ext uri="{FF2B5EF4-FFF2-40B4-BE49-F238E27FC236}">
                <a16:creationId xmlns:a16="http://schemas.microsoft.com/office/drawing/2014/main" id="{8D9D6DB2-BDC7-2186-D53F-E5069E77119B}"/>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468863" y="6068065"/>
            <a:ext cx="656461" cy="789936"/>
          </a:xfrm>
          <a:prstGeom prst="rect">
            <a:avLst/>
          </a:prstGeom>
        </p:spPr>
      </p:pic>
    </p:spTree>
    <p:extLst>
      <p:ext uri="{BB962C8B-B14F-4D97-AF65-F5344CB8AC3E}">
        <p14:creationId xmlns:p14="http://schemas.microsoft.com/office/powerpoint/2010/main" val="35932074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AED8B6A-BF3C-3841-AC68-EA4F713AC1D1}"/>
              </a:ext>
            </a:extLst>
          </p:cNvPr>
          <p:cNvSpPr/>
          <p:nvPr userDrawn="1"/>
        </p:nvSpPr>
        <p:spPr>
          <a:xfrm rot="5400000">
            <a:off x="8353696" y="3019698"/>
            <a:ext cx="6858002" cy="818606"/>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hape&#10;&#10;Description automatically generated with medium confidence">
            <a:extLst>
              <a:ext uri="{FF2B5EF4-FFF2-40B4-BE49-F238E27FC236}">
                <a16:creationId xmlns:a16="http://schemas.microsoft.com/office/drawing/2014/main" id="{D5D3341B-5A17-9004-CC91-EC84298C787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468863" y="6029325"/>
            <a:ext cx="688655" cy="828676"/>
          </a:xfrm>
          <a:prstGeom prst="rect">
            <a:avLst/>
          </a:prstGeom>
        </p:spPr>
      </p:pic>
    </p:spTree>
    <p:extLst>
      <p:ext uri="{BB962C8B-B14F-4D97-AF65-F5344CB8AC3E}">
        <p14:creationId xmlns:p14="http://schemas.microsoft.com/office/powerpoint/2010/main" val="36363505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70D427A-31A8-804F-A88E-B2237F6FF8DD}"/>
              </a:ext>
            </a:extLst>
          </p:cNvPr>
          <p:cNvSpPr/>
          <p:nvPr userDrawn="1"/>
        </p:nvSpPr>
        <p:spPr>
          <a:xfrm rot="5400000">
            <a:off x="5706290" y="372291"/>
            <a:ext cx="779419" cy="12192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food&#10;&#10;Description automatically generated">
            <a:extLst>
              <a:ext uri="{FF2B5EF4-FFF2-40B4-BE49-F238E27FC236}">
                <a16:creationId xmlns:a16="http://schemas.microsoft.com/office/drawing/2014/main" id="{3919BA19-F123-3B46-B077-C952C919A7DB}"/>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507848" y="6139545"/>
            <a:ext cx="598270" cy="701040"/>
          </a:xfrm>
          <a:prstGeom prst="rect">
            <a:avLst/>
          </a:prstGeom>
        </p:spPr>
      </p:pic>
      <p:sp>
        <p:nvSpPr>
          <p:cNvPr id="6" name="Title 1">
            <a:extLst>
              <a:ext uri="{FF2B5EF4-FFF2-40B4-BE49-F238E27FC236}">
                <a16:creationId xmlns:a16="http://schemas.microsoft.com/office/drawing/2014/main" id="{532D0E00-9F93-F04F-AA16-4945378D13F1}"/>
              </a:ext>
            </a:extLst>
          </p:cNvPr>
          <p:cNvSpPr>
            <a:spLocks noGrp="1"/>
          </p:cNvSpPr>
          <p:nvPr>
            <p:ph type="title" hasCustomPrompt="1"/>
          </p:nvPr>
        </p:nvSpPr>
        <p:spPr>
          <a:xfrm>
            <a:off x="375356" y="173214"/>
            <a:ext cx="10515600" cy="1325563"/>
          </a:xfrm>
        </p:spPr>
        <p:txBody>
          <a:bodyPr/>
          <a:lstStyle/>
          <a:p>
            <a:r>
              <a:rPr lang="en-US">
                <a:latin typeface="Clancy" panose="00000500000000000000" pitchFamily="50" charset="0"/>
              </a:rPr>
              <a:t>Title text</a:t>
            </a:r>
          </a:p>
        </p:txBody>
      </p:sp>
      <p:cxnSp>
        <p:nvCxnSpPr>
          <p:cNvPr id="9" name="Straight Connector 8">
            <a:extLst>
              <a:ext uri="{FF2B5EF4-FFF2-40B4-BE49-F238E27FC236}">
                <a16:creationId xmlns:a16="http://schemas.microsoft.com/office/drawing/2014/main" id="{194ADB88-9187-AB4E-858B-E86E18DB4424}"/>
              </a:ext>
            </a:extLst>
          </p:cNvPr>
          <p:cNvCxnSpPr>
            <a:cxnSpLocks/>
          </p:cNvCxnSpPr>
          <p:nvPr userDrawn="1"/>
        </p:nvCxnSpPr>
        <p:spPr>
          <a:xfrm>
            <a:off x="496057" y="1194524"/>
            <a:ext cx="891614" cy="0"/>
          </a:xfrm>
          <a:prstGeom prst="line">
            <a:avLst/>
          </a:prstGeom>
          <a:ln w="76200">
            <a:solidFill>
              <a:srgbClr val="FFDC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909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AED8B6A-BF3C-3841-AC68-EA4F713AC1D1}"/>
              </a:ext>
            </a:extLst>
          </p:cNvPr>
          <p:cNvSpPr/>
          <p:nvPr userDrawn="1"/>
        </p:nvSpPr>
        <p:spPr>
          <a:xfrm rot="5400000">
            <a:off x="8353696" y="3019698"/>
            <a:ext cx="6858002" cy="818606"/>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51BAA2BC-058A-4347-B440-700FAA765082}"/>
              </a:ext>
            </a:extLst>
          </p:cNvPr>
          <p:cNvSpPr>
            <a:spLocks noGrp="1"/>
          </p:cNvSpPr>
          <p:nvPr>
            <p:ph type="title" hasCustomPrompt="1"/>
          </p:nvPr>
        </p:nvSpPr>
        <p:spPr>
          <a:xfrm>
            <a:off x="375356" y="173214"/>
            <a:ext cx="10515600" cy="1325563"/>
          </a:xfrm>
        </p:spPr>
        <p:txBody>
          <a:bodyPr/>
          <a:lstStyle/>
          <a:p>
            <a:r>
              <a:rPr lang="en-US">
                <a:latin typeface="Clancy" panose="00000500000000000000" pitchFamily="50" charset="0"/>
              </a:rPr>
              <a:t>Title text</a:t>
            </a:r>
          </a:p>
        </p:txBody>
      </p:sp>
      <p:cxnSp>
        <p:nvCxnSpPr>
          <p:cNvPr id="6" name="Straight Connector 5">
            <a:extLst>
              <a:ext uri="{FF2B5EF4-FFF2-40B4-BE49-F238E27FC236}">
                <a16:creationId xmlns:a16="http://schemas.microsoft.com/office/drawing/2014/main" id="{814067A3-F775-544B-B5B0-F37D7215E128}"/>
              </a:ext>
            </a:extLst>
          </p:cNvPr>
          <p:cNvCxnSpPr>
            <a:cxnSpLocks/>
          </p:cNvCxnSpPr>
          <p:nvPr userDrawn="1"/>
        </p:nvCxnSpPr>
        <p:spPr>
          <a:xfrm>
            <a:off x="496057" y="1194524"/>
            <a:ext cx="891614" cy="0"/>
          </a:xfrm>
          <a:prstGeom prst="line">
            <a:avLst/>
          </a:prstGeom>
          <a:ln w="76200">
            <a:solidFill>
              <a:srgbClr val="FFDC00"/>
            </a:solidFill>
          </a:ln>
        </p:spPr>
        <p:style>
          <a:lnRef idx="1">
            <a:schemeClr val="accent1"/>
          </a:lnRef>
          <a:fillRef idx="0">
            <a:schemeClr val="accent1"/>
          </a:fillRef>
          <a:effectRef idx="0">
            <a:schemeClr val="accent1"/>
          </a:effectRef>
          <a:fontRef idx="minor">
            <a:schemeClr val="tx1"/>
          </a:fontRef>
        </p:style>
      </p:cxnSp>
      <p:pic>
        <p:nvPicPr>
          <p:cNvPr id="9" name="Picture 8" descr="Shape&#10;&#10;Description automatically generated with medium confidence">
            <a:extLst>
              <a:ext uri="{FF2B5EF4-FFF2-40B4-BE49-F238E27FC236}">
                <a16:creationId xmlns:a16="http://schemas.microsoft.com/office/drawing/2014/main" id="{0538C55D-58F7-27A0-BE52-FCCFDBB2F308}"/>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468863" y="6068065"/>
            <a:ext cx="656461" cy="789936"/>
          </a:xfrm>
          <a:prstGeom prst="rect">
            <a:avLst/>
          </a:prstGeom>
        </p:spPr>
      </p:pic>
    </p:spTree>
    <p:extLst>
      <p:ext uri="{BB962C8B-B14F-4D97-AF65-F5344CB8AC3E}">
        <p14:creationId xmlns:p14="http://schemas.microsoft.com/office/powerpoint/2010/main" val="2816443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C3CAF-EF20-E846-9014-6CC7DCE4224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0738F64-4913-EC4A-9A68-E8673BB3C0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7A16E80-7BD3-AE49-9870-F9F5B403646F}"/>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E688A2DC-035C-B14F-B19C-CB7321DC45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255AF1-9F13-EE48-BD13-4EE551D03987}"/>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529850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68177DF-154E-A742-8FEF-9A9493EABE44}"/>
              </a:ext>
            </a:extLst>
          </p:cNvPr>
          <p:cNvPicPr>
            <a:picLocks noChangeAspect="1"/>
          </p:cNvPicPr>
          <p:nvPr userDrawn="1"/>
        </p:nvPicPr>
        <p:blipFill>
          <a:blip r:embed="rId2"/>
          <a:stretch>
            <a:fillRect/>
          </a:stretch>
        </p:blipFill>
        <p:spPr>
          <a:xfrm rot="5635519">
            <a:off x="434031" y="-748389"/>
            <a:ext cx="7756149" cy="8354779"/>
          </a:xfrm>
          <a:prstGeom prst="rect">
            <a:avLst/>
          </a:prstGeom>
        </p:spPr>
      </p:pic>
      <p:sp>
        <p:nvSpPr>
          <p:cNvPr id="7" name="Rectangle 6">
            <a:extLst>
              <a:ext uri="{FF2B5EF4-FFF2-40B4-BE49-F238E27FC236}">
                <a16:creationId xmlns:a16="http://schemas.microsoft.com/office/drawing/2014/main" id="{8FBC9DD3-2081-9D4A-BCDD-FD7DDC635932}"/>
              </a:ext>
            </a:extLst>
          </p:cNvPr>
          <p:cNvSpPr/>
          <p:nvPr userDrawn="1"/>
        </p:nvSpPr>
        <p:spPr>
          <a:xfrm>
            <a:off x="10010233" y="0"/>
            <a:ext cx="2183586"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Placeholder 1">
            <a:extLst>
              <a:ext uri="{FF2B5EF4-FFF2-40B4-BE49-F238E27FC236}">
                <a16:creationId xmlns:a16="http://schemas.microsoft.com/office/drawing/2014/main" id="{C5886A02-1DE7-4D1F-812D-8E48DA31D9EE}"/>
              </a:ext>
            </a:extLst>
          </p:cNvPr>
          <p:cNvSpPr>
            <a:spLocks noGrp="1"/>
          </p:cNvSpPr>
          <p:nvPr>
            <p:ph type="title"/>
          </p:nvPr>
        </p:nvSpPr>
        <p:spPr>
          <a:xfrm>
            <a:off x="410400" y="345600"/>
            <a:ext cx="7858800" cy="3477600"/>
          </a:xfrm>
          <a:prstGeom prst="rect">
            <a:avLst/>
          </a:prstGeom>
        </p:spPr>
        <p:txBody>
          <a:bodyPr vert="horz" lIns="91440" tIns="45720" rIns="91440" bIns="45720" rtlCol="0" anchor="t" anchorCtr="0">
            <a:noAutofit/>
          </a:bodyPr>
          <a:lstStyle/>
          <a:p>
            <a:r>
              <a:rPr lang="en-GB"/>
              <a:t>Click to edit Master title style</a:t>
            </a:r>
            <a:endParaRPr lang="en-US"/>
          </a:p>
        </p:txBody>
      </p:sp>
      <p:sp>
        <p:nvSpPr>
          <p:cNvPr id="9" name="Text Placeholder 2">
            <a:extLst>
              <a:ext uri="{FF2B5EF4-FFF2-40B4-BE49-F238E27FC236}">
                <a16:creationId xmlns:a16="http://schemas.microsoft.com/office/drawing/2014/main" id="{3BBAF8E8-6BD7-44A0-90FF-4167695E26AE}"/>
              </a:ext>
            </a:extLst>
          </p:cNvPr>
          <p:cNvSpPr>
            <a:spLocks noGrp="1"/>
          </p:cNvSpPr>
          <p:nvPr>
            <p:ph idx="1" hasCustomPrompt="1"/>
          </p:nvPr>
        </p:nvSpPr>
        <p:spPr>
          <a:xfrm>
            <a:off x="410400" y="6289200"/>
            <a:ext cx="4730400" cy="370800"/>
          </a:xfrm>
          <a:prstGeom prst="rect">
            <a:avLst/>
          </a:prstGeom>
        </p:spPr>
        <p:txBody>
          <a:bodyPr vert="horz" lIns="91440" tIns="45720" rIns="91440" bIns="45720" rtlCol="0">
            <a:normAutofit/>
          </a:bodyPr>
          <a:lstStyle/>
          <a:p>
            <a:pPr lvl="0"/>
            <a:r>
              <a:rPr lang="en-GB"/>
              <a:t>Secondary details go here</a:t>
            </a:r>
          </a:p>
        </p:txBody>
      </p:sp>
      <p:pic>
        <p:nvPicPr>
          <p:cNvPr id="2" name="Picture 1" descr="UNSW Sydney Logo">
            <a:extLst>
              <a:ext uri="{FF2B5EF4-FFF2-40B4-BE49-F238E27FC236}">
                <a16:creationId xmlns:a16="http://schemas.microsoft.com/office/drawing/2014/main" id="{16367954-2926-486A-95D7-D57A05D0A1ED}"/>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667151" y="5261593"/>
            <a:ext cx="1188000" cy="1240241"/>
          </a:xfrm>
          <a:prstGeom prst="rect">
            <a:avLst/>
          </a:prstGeom>
        </p:spPr>
      </p:pic>
    </p:spTree>
    <p:extLst>
      <p:ext uri="{BB962C8B-B14F-4D97-AF65-F5344CB8AC3E}">
        <p14:creationId xmlns:p14="http://schemas.microsoft.com/office/powerpoint/2010/main" val="318683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2576F-52A6-6A44-9770-E1FD988B3D0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59FF5B4-B83A-E144-BAE0-E7544E1E695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3AFC242-86EB-0B4D-9A9C-047E4CC29E8F}"/>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D22D9D39-A957-AF48-A681-2A17A3D30A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93B4E-0B0C-0345-98D9-4B24C5F0D6A9}"/>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1063519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CD77F-2D1E-D34E-82F2-2DF7A7684D5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C21B118-8329-2547-A701-0D75FF1832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EF1D7A6-8B3A-724A-A503-F2835F9DDB9F}"/>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143B243E-EEA7-174A-B059-5F806489D7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DD662-1A8F-E248-AB28-EAFB7DA3D659}"/>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7439667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FFFD2-2617-A74F-9D83-C4D004954E8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22C1616-2DE5-8048-90DC-A0C829DFE44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7971343-B6E8-BD43-BE2C-22A4061CCD3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D6B5024D-C582-334B-94AD-90E1339D2008}"/>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6" name="Footer Placeholder 5">
            <a:extLst>
              <a:ext uri="{FF2B5EF4-FFF2-40B4-BE49-F238E27FC236}">
                <a16:creationId xmlns:a16="http://schemas.microsoft.com/office/drawing/2014/main" id="{BFCD3B62-B8F9-4843-BD99-C72455EE4E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B6F2EE-CF6F-4345-A039-1B40F63487BF}"/>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10614947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340F2-8632-B244-858D-B5A7AF9A668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C2D3F6-BB18-F14E-8D35-FD649E1188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BC798A8-CAFE-424D-B0A5-C3DC3F074F8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38559B9-5FB8-D04E-A852-693D627F4A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FE3C5EF-AA28-8640-800F-F17F871ADB1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59E43BD-555B-0149-94B5-2CC0FC0C1EC8}"/>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8" name="Footer Placeholder 7">
            <a:extLst>
              <a:ext uri="{FF2B5EF4-FFF2-40B4-BE49-F238E27FC236}">
                <a16:creationId xmlns:a16="http://schemas.microsoft.com/office/drawing/2014/main" id="{4D9454A0-E619-424A-BEA9-5C1C998798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BD3496-97C5-B448-AF5C-D00B11C7FC3B}"/>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8937953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5765B-D070-854F-9477-DBF48AF4CDB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7A9D1A6-626E-5E45-9CD6-50DB8C8814BE}"/>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4" name="Footer Placeholder 3">
            <a:extLst>
              <a:ext uri="{FF2B5EF4-FFF2-40B4-BE49-F238E27FC236}">
                <a16:creationId xmlns:a16="http://schemas.microsoft.com/office/drawing/2014/main" id="{1B38D2A2-5CAA-F343-A52F-AEB7B0D6028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461A9A-389E-BB43-B950-27ECB22D0471}"/>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0109996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4C4AEA-4CDB-0445-BD1F-DCC399E4586D}"/>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3" name="Footer Placeholder 2">
            <a:extLst>
              <a:ext uri="{FF2B5EF4-FFF2-40B4-BE49-F238E27FC236}">
                <a16:creationId xmlns:a16="http://schemas.microsoft.com/office/drawing/2014/main" id="{7D1DDEF3-FDA5-1E41-902C-3526329ABB5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55A0A2-E1F0-E04B-B731-0A2CC7A5AB80}"/>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810908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89322-9A51-CF47-9BCE-8A27422807A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B07212E-11F3-7146-8330-7492C05E11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1C7CE0A-6B60-3742-93AD-23A209CBBF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9A14E38-BB51-F54A-9AD2-6AAFF8A8D1A8}"/>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6" name="Footer Placeholder 5">
            <a:extLst>
              <a:ext uri="{FF2B5EF4-FFF2-40B4-BE49-F238E27FC236}">
                <a16:creationId xmlns:a16="http://schemas.microsoft.com/office/drawing/2014/main" id="{361B5788-2A39-084B-90DD-A819257FB5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9CEF53-4D31-8242-83DE-62BD51DF3268}"/>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329737047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A7907-E5FB-184A-8D4C-E7F0363B73B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F59D33F-34E1-2B4C-92CA-04B6FBAF0A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626CAB-22B4-C148-B72D-D92D3A07F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8593C9D-DD6D-364A-8DD3-53A1DB01D5EE}"/>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6" name="Footer Placeholder 5">
            <a:extLst>
              <a:ext uri="{FF2B5EF4-FFF2-40B4-BE49-F238E27FC236}">
                <a16:creationId xmlns:a16="http://schemas.microsoft.com/office/drawing/2014/main" id="{6E97C8B4-E587-0847-9656-D1322F6298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F481EB-E9D2-004D-90CA-CAB413ABAD81}"/>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2602628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093C4-06D5-D846-9EC4-5C6DBC48A3A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858AC8C-69E6-1F44-A7E6-E36E3B5B1F8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9DAAA2-1001-A447-B169-6BC6A3A9B97C}"/>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14E54475-6876-C74F-A4D6-E016065AB4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F69DEA-0A87-7A49-A7C7-DAFF59125FF8}"/>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195121287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EBAEFB-AAD7-744A-B66F-3F55FAB63E7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E15C8CE-5363-144E-B73C-9ACEA0F0232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41D23BB-0E7F-D643-81C6-4B31CE85ECA5}"/>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C2CFD898-2BEA-9A45-9AA1-8CC3C992C2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2636B6-F2BE-9448-A62E-D504A82A1D0E}"/>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2928625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F9CB962-B705-314A-93E0-7EFEF584C6D7}"/>
              </a:ext>
            </a:extLst>
          </p:cNvPr>
          <p:cNvSpPr/>
          <p:nvPr userDrawn="1"/>
        </p:nvSpPr>
        <p:spPr>
          <a:xfrm>
            <a:off x="1" y="1"/>
            <a:ext cx="5543550"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08A4A11-68D0-0342-99AF-D474A68AB20A}"/>
              </a:ext>
            </a:extLst>
          </p:cNvPr>
          <p:cNvPicPr>
            <a:picLocks noChangeAspect="1"/>
          </p:cNvPicPr>
          <p:nvPr userDrawn="1"/>
        </p:nvPicPr>
        <p:blipFill>
          <a:blip r:embed="rId2"/>
          <a:stretch>
            <a:fillRect/>
          </a:stretch>
        </p:blipFill>
        <p:spPr>
          <a:xfrm rot="2999759">
            <a:off x="1292068" y="-612610"/>
            <a:ext cx="5135041" cy="7002330"/>
          </a:xfrm>
          <a:prstGeom prst="rect">
            <a:avLst/>
          </a:prstGeom>
        </p:spPr>
      </p:pic>
      <p:sp>
        <p:nvSpPr>
          <p:cNvPr id="5" name="Title Placeholder 1">
            <a:extLst>
              <a:ext uri="{FF2B5EF4-FFF2-40B4-BE49-F238E27FC236}">
                <a16:creationId xmlns:a16="http://schemas.microsoft.com/office/drawing/2014/main" id="{731F86E2-22A6-454C-8159-2DC19FE6F9E2}"/>
              </a:ext>
            </a:extLst>
          </p:cNvPr>
          <p:cNvSpPr>
            <a:spLocks noGrp="1"/>
          </p:cNvSpPr>
          <p:nvPr>
            <p:ph type="title"/>
          </p:nvPr>
        </p:nvSpPr>
        <p:spPr>
          <a:xfrm>
            <a:off x="410400" y="345600"/>
            <a:ext cx="4812231" cy="4956162"/>
          </a:xfrm>
          <a:prstGeom prst="rect">
            <a:avLst/>
          </a:prstGeom>
        </p:spPr>
        <p:txBody>
          <a:bodyPr vert="horz" lIns="91440" tIns="45720" rIns="91440" bIns="45720" rtlCol="0" anchor="t" anchorCtr="0">
            <a:noAutofit/>
          </a:bodyPr>
          <a:lstStyle/>
          <a:p>
            <a:r>
              <a:rPr lang="en-GB"/>
              <a:t>Click to edit Master title style</a:t>
            </a:r>
            <a:endParaRPr lang="en-US"/>
          </a:p>
        </p:txBody>
      </p:sp>
      <p:sp>
        <p:nvSpPr>
          <p:cNvPr id="6" name="Text Placeholder 2">
            <a:extLst>
              <a:ext uri="{FF2B5EF4-FFF2-40B4-BE49-F238E27FC236}">
                <a16:creationId xmlns:a16="http://schemas.microsoft.com/office/drawing/2014/main" id="{B5638188-B406-48E0-8C3F-15ACD21F3DC5}"/>
              </a:ext>
            </a:extLst>
          </p:cNvPr>
          <p:cNvSpPr>
            <a:spLocks noGrp="1"/>
          </p:cNvSpPr>
          <p:nvPr>
            <p:ph idx="1" hasCustomPrompt="1"/>
          </p:nvPr>
        </p:nvSpPr>
        <p:spPr>
          <a:xfrm>
            <a:off x="5598000" y="5011200"/>
            <a:ext cx="4730400" cy="370800"/>
          </a:xfrm>
          <a:prstGeom prst="rect">
            <a:avLst/>
          </a:prstGeom>
        </p:spPr>
        <p:txBody>
          <a:bodyPr vert="horz" lIns="91440" tIns="45720" rIns="91440" bIns="45720" rtlCol="0">
            <a:normAutofit/>
          </a:bodyPr>
          <a:lstStyle/>
          <a:p>
            <a:pPr lvl="0"/>
            <a:r>
              <a:rPr lang="en-GB"/>
              <a:t>Secondary details go here</a:t>
            </a:r>
          </a:p>
        </p:txBody>
      </p:sp>
      <p:sp>
        <p:nvSpPr>
          <p:cNvPr id="3" name="Picture Placeholder 2">
            <a:extLst>
              <a:ext uri="{FF2B5EF4-FFF2-40B4-BE49-F238E27FC236}">
                <a16:creationId xmlns:a16="http://schemas.microsoft.com/office/drawing/2014/main" id="{2990D705-58F1-4621-96D0-F0B963892461}"/>
              </a:ext>
            </a:extLst>
          </p:cNvPr>
          <p:cNvSpPr>
            <a:spLocks noGrp="1"/>
          </p:cNvSpPr>
          <p:nvPr>
            <p:ph type="pic" sz="quarter" idx="10"/>
          </p:nvPr>
        </p:nvSpPr>
        <p:spPr>
          <a:xfrm>
            <a:off x="5543550" y="-1"/>
            <a:ext cx="6663600" cy="5011200"/>
          </a:xfrm>
        </p:spPr>
        <p:txBody>
          <a:bodyPr/>
          <a:lstStyle/>
          <a:p>
            <a:r>
              <a:rPr lang="en-GB"/>
              <a:t>Click icon to add picture</a:t>
            </a:r>
            <a:endParaRPr lang="en-AU"/>
          </a:p>
        </p:txBody>
      </p:sp>
      <p:pic>
        <p:nvPicPr>
          <p:cNvPr id="2" name="Picture 1" descr="UNSW Sydney Logo">
            <a:extLst>
              <a:ext uri="{FF2B5EF4-FFF2-40B4-BE49-F238E27FC236}">
                <a16:creationId xmlns:a16="http://schemas.microsoft.com/office/drawing/2014/main" id="{87B7DB84-DBF6-43D5-A225-64A86E32A4E9}"/>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412071" y="5320585"/>
            <a:ext cx="1188000" cy="1240241"/>
          </a:xfrm>
          <a:prstGeom prst="rect">
            <a:avLst/>
          </a:prstGeom>
        </p:spPr>
      </p:pic>
    </p:spTree>
    <p:extLst>
      <p:ext uri="{BB962C8B-B14F-4D97-AF65-F5344CB8AC3E}">
        <p14:creationId xmlns:p14="http://schemas.microsoft.com/office/powerpoint/2010/main" val="348136247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F9CB962-B705-314A-93E0-7EFEF584C6D7}"/>
              </a:ext>
            </a:extLst>
          </p:cNvPr>
          <p:cNvSpPr/>
          <p:nvPr userDrawn="1"/>
        </p:nvSpPr>
        <p:spPr>
          <a:xfrm>
            <a:off x="1" y="1"/>
            <a:ext cx="5543550"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08A4A11-68D0-0342-99AF-D474A68AB20A}"/>
              </a:ext>
            </a:extLst>
          </p:cNvPr>
          <p:cNvPicPr>
            <a:picLocks noChangeAspect="1"/>
          </p:cNvPicPr>
          <p:nvPr userDrawn="1"/>
        </p:nvPicPr>
        <p:blipFill>
          <a:blip r:embed="rId2"/>
          <a:stretch>
            <a:fillRect/>
          </a:stretch>
        </p:blipFill>
        <p:spPr>
          <a:xfrm rot="2999759">
            <a:off x="1292068" y="-612610"/>
            <a:ext cx="5135041" cy="7002330"/>
          </a:xfrm>
          <a:prstGeom prst="rect">
            <a:avLst/>
          </a:prstGeom>
        </p:spPr>
      </p:pic>
      <p:pic>
        <p:nvPicPr>
          <p:cNvPr id="5" name="Picture 4">
            <a:extLst>
              <a:ext uri="{FF2B5EF4-FFF2-40B4-BE49-F238E27FC236}">
                <a16:creationId xmlns:a16="http://schemas.microsoft.com/office/drawing/2014/main" id="{7DA553B0-A995-EF44-B988-7BA3AD773466}"/>
              </a:ext>
            </a:extLst>
          </p:cNvPr>
          <p:cNvPicPr>
            <a:picLocks noChangeAspect="1"/>
          </p:cNvPicPr>
          <p:nvPr userDrawn="1"/>
        </p:nvPicPr>
        <p:blipFill>
          <a:blip r:embed="rId2"/>
          <a:stretch>
            <a:fillRect/>
          </a:stretch>
        </p:blipFill>
        <p:spPr>
          <a:xfrm rot="2999759">
            <a:off x="1292068" y="-612610"/>
            <a:ext cx="5135041" cy="7002330"/>
          </a:xfrm>
          <a:prstGeom prst="rect">
            <a:avLst/>
          </a:prstGeom>
        </p:spPr>
      </p:pic>
      <p:sp>
        <p:nvSpPr>
          <p:cNvPr id="6" name="Title 1">
            <a:extLst>
              <a:ext uri="{FF2B5EF4-FFF2-40B4-BE49-F238E27FC236}">
                <a16:creationId xmlns:a16="http://schemas.microsoft.com/office/drawing/2014/main" id="{D998C335-258C-064A-B7BD-DB882AEB49CE}"/>
              </a:ext>
            </a:extLst>
          </p:cNvPr>
          <p:cNvSpPr>
            <a:spLocks noGrp="1"/>
          </p:cNvSpPr>
          <p:nvPr>
            <p:ph type="title" hasCustomPrompt="1"/>
          </p:nvPr>
        </p:nvSpPr>
        <p:spPr>
          <a:xfrm>
            <a:off x="5816600" y="218370"/>
            <a:ext cx="6036733" cy="1325563"/>
          </a:xfrm>
        </p:spPr>
        <p:txBody>
          <a:bodyPr/>
          <a:lstStyle>
            <a:lvl1pPr algn="l">
              <a:defRPr/>
            </a:lvl1pPr>
          </a:lstStyle>
          <a:p>
            <a:r>
              <a:rPr lang="en-US">
                <a:latin typeface="Clancy" panose="00000500000000000000" pitchFamily="50" charset="0"/>
              </a:rPr>
              <a:t>Title text</a:t>
            </a:r>
          </a:p>
        </p:txBody>
      </p:sp>
      <p:pic>
        <p:nvPicPr>
          <p:cNvPr id="10" name="Picture 9" descr="Shape&#10;&#10;Description automatically generated with medium confidence">
            <a:extLst>
              <a:ext uri="{FF2B5EF4-FFF2-40B4-BE49-F238E27FC236}">
                <a16:creationId xmlns:a16="http://schemas.microsoft.com/office/drawing/2014/main" id="{A446482C-F119-9C09-79AF-E829F758A343}"/>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809" y="5785605"/>
            <a:ext cx="872066" cy="1049379"/>
          </a:xfrm>
          <a:prstGeom prst="rect">
            <a:avLst/>
          </a:prstGeom>
        </p:spPr>
      </p:pic>
    </p:spTree>
    <p:extLst>
      <p:ext uri="{BB962C8B-B14F-4D97-AF65-F5344CB8AC3E}">
        <p14:creationId xmlns:p14="http://schemas.microsoft.com/office/powerpoint/2010/main" val="427443056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4" y="2742376"/>
            <a:ext cx="5155993" cy="2915837"/>
          </a:xfrm>
          <a:prstGeom prst="rect">
            <a:avLst/>
          </a:prstGeom>
        </p:spPr>
        <p:txBody>
          <a:bodyPr>
            <a:normAutofit/>
          </a:bodyPr>
          <a:lstStyle>
            <a:lvl1pPr marL="0" indent="0">
              <a:buNone/>
              <a:defRPr sz="1600">
                <a:solidFill>
                  <a:srgbClr val="000000"/>
                </a:solidFill>
              </a:defRPr>
            </a:lvl1pPr>
            <a:lvl2pPr marL="609555" indent="0">
              <a:buNone/>
              <a:defRPr>
                <a:solidFill>
                  <a:srgbClr val="000000"/>
                </a:solidFill>
              </a:defRPr>
            </a:lvl2pPr>
            <a:lvl3pPr marL="1219110" indent="0">
              <a:buNone/>
              <a:defRPr>
                <a:solidFill>
                  <a:srgbClr val="000000"/>
                </a:solidFill>
              </a:defRPr>
            </a:lvl3pPr>
            <a:lvl4pPr marL="1828664" indent="0">
              <a:buNone/>
              <a:defRPr>
                <a:solidFill>
                  <a:srgbClr val="000000"/>
                </a:solidFill>
              </a:defRPr>
            </a:lvl4pPr>
            <a:lvl5pPr marL="2438218" indent="0">
              <a:buNone/>
              <a:defRPr>
                <a:solidFill>
                  <a:srgbClr val="000000"/>
                </a:solidFill>
              </a:defRPr>
            </a:lvl5pPr>
          </a:lstStyle>
          <a:p>
            <a:pPr lvl="0"/>
            <a:r>
              <a:rPr lang="en-US"/>
              <a:t>Click to edit Master text styles</a:t>
            </a:r>
          </a:p>
        </p:txBody>
      </p:sp>
      <p:sp>
        <p:nvSpPr>
          <p:cNvPr id="7" name="Title 6"/>
          <p:cNvSpPr>
            <a:spLocks noGrp="1"/>
          </p:cNvSpPr>
          <p:nvPr>
            <p:ph type="title" hasCustomPrompt="1"/>
          </p:nvPr>
        </p:nvSpPr>
        <p:spPr>
          <a:xfrm>
            <a:off x="609603" y="143378"/>
            <a:ext cx="9682564" cy="1482513"/>
          </a:xfrm>
          <a:prstGeom prst="rect">
            <a:avLst/>
          </a:prstGeom>
        </p:spPr>
        <p:txBody>
          <a:bodyPr/>
          <a:lstStyle/>
          <a:p>
            <a:r>
              <a:rPr lang="en-US">
                <a:solidFill>
                  <a:srgbClr val="FAC800"/>
                </a:solidFill>
              </a:rPr>
              <a:t>—</a:t>
            </a:r>
            <a:br>
              <a:rPr lang="en-US"/>
            </a:br>
            <a:r>
              <a:rPr lang="en-US"/>
              <a:t>Click to edit Master title style</a:t>
            </a:r>
          </a:p>
        </p:txBody>
      </p:sp>
      <p:sp>
        <p:nvSpPr>
          <p:cNvPr id="13" name="Text Placeholder 12"/>
          <p:cNvSpPr>
            <a:spLocks noGrp="1"/>
          </p:cNvSpPr>
          <p:nvPr>
            <p:ph type="body" sz="quarter" idx="13"/>
          </p:nvPr>
        </p:nvSpPr>
        <p:spPr>
          <a:xfrm>
            <a:off x="609603" y="1743883"/>
            <a:ext cx="9682564" cy="767215"/>
          </a:xfrm>
          <a:prstGeom prst="rect">
            <a:avLst/>
          </a:prstGeom>
        </p:spPr>
        <p:txBody>
          <a:bodyPr>
            <a:normAutofit/>
          </a:bodyPr>
          <a:lstStyle>
            <a:lvl1pPr marL="0" indent="0">
              <a:buNone/>
              <a:defRPr sz="2667"/>
            </a:lvl1pPr>
            <a:lvl2pPr marL="609555" indent="0">
              <a:buNone/>
              <a:defRPr/>
            </a:lvl2pPr>
            <a:lvl3pPr marL="1219110" indent="0">
              <a:buNone/>
              <a:defRPr/>
            </a:lvl3pPr>
            <a:lvl4pPr marL="1828664" indent="0">
              <a:buNone/>
              <a:defRPr/>
            </a:lvl4pPr>
            <a:lvl5pPr marL="2438218" indent="0">
              <a:buFont typeface="Arial"/>
              <a:buNone/>
              <a:defRPr/>
            </a:lvl5pPr>
          </a:lstStyle>
          <a:p>
            <a:pPr lvl="0"/>
            <a:r>
              <a:rPr lang="en-US"/>
              <a:t>Click to edit Master text styles</a:t>
            </a:r>
          </a:p>
        </p:txBody>
      </p:sp>
      <p:sp>
        <p:nvSpPr>
          <p:cNvPr id="14" name="Content Placeholder 2"/>
          <p:cNvSpPr>
            <a:spLocks noGrp="1"/>
          </p:cNvSpPr>
          <p:nvPr>
            <p:ph idx="14"/>
          </p:nvPr>
        </p:nvSpPr>
        <p:spPr>
          <a:xfrm>
            <a:off x="6119134" y="2742376"/>
            <a:ext cx="5155993" cy="2915837"/>
          </a:xfrm>
          <a:prstGeom prst="rect">
            <a:avLst/>
          </a:prstGeom>
        </p:spPr>
        <p:txBody>
          <a:bodyPr>
            <a:normAutofit/>
          </a:bodyPr>
          <a:lstStyle>
            <a:lvl1pPr marL="380972" indent="-380972">
              <a:buClr>
                <a:srgbClr val="FAC800"/>
              </a:buClr>
              <a:buFont typeface="Lucida Grande"/>
              <a:buChar char="—"/>
              <a:defRPr sz="1600">
                <a:solidFill>
                  <a:srgbClr val="000000"/>
                </a:solidFill>
              </a:defRPr>
            </a:lvl1pPr>
            <a:lvl2pPr marL="609555" indent="0">
              <a:buNone/>
              <a:defRPr sz="1600">
                <a:solidFill>
                  <a:srgbClr val="000000"/>
                </a:solidFill>
              </a:defRPr>
            </a:lvl2pPr>
            <a:lvl3pPr marL="1219110" indent="0">
              <a:buNone/>
              <a:defRPr>
                <a:solidFill>
                  <a:srgbClr val="000000"/>
                </a:solidFill>
              </a:defRPr>
            </a:lvl3pPr>
            <a:lvl4pPr marL="1828664" indent="0">
              <a:buNone/>
              <a:defRPr>
                <a:solidFill>
                  <a:srgbClr val="000000"/>
                </a:solidFill>
              </a:defRPr>
            </a:lvl4pPr>
            <a:lvl5pPr marL="2438218" indent="0">
              <a:buNone/>
              <a:defRPr>
                <a:solidFill>
                  <a:srgbClr val="00000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06995660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39549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Compar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E16058-FC97-C34C-A94D-1AEBA1319CEF}"/>
              </a:ext>
            </a:extLst>
          </p:cNvPr>
          <p:cNvSpPr/>
          <p:nvPr userDrawn="1"/>
        </p:nvSpPr>
        <p:spPr>
          <a:xfrm>
            <a:off x="0" y="1"/>
            <a:ext cx="12191999" cy="5000624"/>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F3731078-F8F9-874A-9D19-CFDFD455C9CE}"/>
              </a:ext>
            </a:extLst>
          </p:cNvPr>
          <p:cNvPicPr>
            <a:picLocks noChangeAspect="1"/>
          </p:cNvPicPr>
          <p:nvPr userDrawn="1"/>
        </p:nvPicPr>
        <p:blipFill>
          <a:blip r:embed="rId2"/>
          <a:stretch>
            <a:fillRect/>
          </a:stretch>
        </p:blipFill>
        <p:spPr>
          <a:xfrm rot="2597677">
            <a:off x="2348756" y="-999555"/>
            <a:ext cx="7882815" cy="9308122"/>
          </a:xfrm>
          <a:prstGeom prst="rect">
            <a:avLst/>
          </a:prstGeom>
        </p:spPr>
      </p:pic>
      <p:sp>
        <p:nvSpPr>
          <p:cNvPr id="5" name="Title Placeholder 1">
            <a:extLst>
              <a:ext uri="{FF2B5EF4-FFF2-40B4-BE49-F238E27FC236}">
                <a16:creationId xmlns:a16="http://schemas.microsoft.com/office/drawing/2014/main" id="{2D2519EB-A5E4-4600-B620-DAE568D00CAB}"/>
              </a:ext>
            </a:extLst>
          </p:cNvPr>
          <p:cNvSpPr>
            <a:spLocks noGrp="1"/>
          </p:cNvSpPr>
          <p:nvPr>
            <p:ph type="title"/>
          </p:nvPr>
        </p:nvSpPr>
        <p:spPr>
          <a:xfrm>
            <a:off x="410400" y="3211200"/>
            <a:ext cx="11268000" cy="1785600"/>
          </a:xfrm>
          <a:prstGeom prst="rect">
            <a:avLst/>
          </a:prstGeom>
        </p:spPr>
        <p:txBody>
          <a:bodyPr vert="horz" lIns="91440" tIns="45720" rIns="91440" bIns="45720" rtlCol="0" anchor="t" anchorCtr="0">
            <a:noAutofit/>
          </a:bodyPr>
          <a:lstStyle/>
          <a:p>
            <a:r>
              <a:rPr lang="en-US"/>
              <a:t>Click to edit Master title style</a:t>
            </a:r>
          </a:p>
        </p:txBody>
      </p:sp>
      <p:sp>
        <p:nvSpPr>
          <p:cNvPr id="6" name="Text Placeholder 2">
            <a:extLst>
              <a:ext uri="{FF2B5EF4-FFF2-40B4-BE49-F238E27FC236}">
                <a16:creationId xmlns:a16="http://schemas.microsoft.com/office/drawing/2014/main" id="{D58515C2-9BB5-4C9A-BBC5-7F4A491DD6EC}"/>
              </a:ext>
            </a:extLst>
          </p:cNvPr>
          <p:cNvSpPr>
            <a:spLocks noGrp="1"/>
          </p:cNvSpPr>
          <p:nvPr>
            <p:ph idx="1" hasCustomPrompt="1"/>
          </p:nvPr>
        </p:nvSpPr>
        <p:spPr>
          <a:xfrm>
            <a:off x="410400" y="6289200"/>
            <a:ext cx="4730400" cy="370800"/>
          </a:xfrm>
          <a:prstGeom prst="rect">
            <a:avLst/>
          </a:prstGeom>
        </p:spPr>
        <p:txBody>
          <a:bodyPr vert="horz" lIns="91440" tIns="45720" rIns="91440" bIns="45720" rtlCol="0">
            <a:normAutofit/>
          </a:bodyPr>
          <a:lstStyle/>
          <a:p>
            <a:pPr lvl="0"/>
            <a:r>
              <a:rPr lang="en-GB"/>
              <a:t>Secondary details go here</a:t>
            </a:r>
          </a:p>
        </p:txBody>
      </p:sp>
      <p:pic>
        <p:nvPicPr>
          <p:cNvPr id="2" name="Picture 1" descr="UNSW Sydney Logo">
            <a:extLst>
              <a:ext uri="{FF2B5EF4-FFF2-40B4-BE49-F238E27FC236}">
                <a16:creationId xmlns:a16="http://schemas.microsoft.com/office/drawing/2014/main" id="{21B83991-6CB1-46A6-A70E-59562F1A4541}"/>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735975" y="5300921"/>
            <a:ext cx="1188000" cy="1240241"/>
          </a:xfrm>
          <a:prstGeom prst="rect">
            <a:avLst/>
          </a:prstGeom>
        </p:spPr>
      </p:pic>
    </p:spTree>
    <p:extLst>
      <p:ext uri="{BB962C8B-B14F-4D97-AF65-F5344CB8AC3E}">
        <p14:creationId xmlns:p14="http://schemas.microsoft.com/office/powerpoint/2010/main" val="218392778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Content_option 8">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9531" y="365125"/>
            <a:ext cx="10957455" cy="1325563"/>
          </a:xfrm>
        </p:spPr>
        <p:txBody>
          <a:bodyPr/>
          <a:lstStyle/>
          <a:p>
            <a:r>
              <a:rPr lang="en-GB"/>
              <a:t>—</a:t>
            </a:r>
            <a:br>
              <a:rPr lang="en-GB"/>
            </a:br>
            <a:r>
              <a:rPr lang="en-GB"/>
              <a:t>Click to edit Master title style</a:t>
            </a:r>
            <a:endParaRPr lang="en-US"/>
          </a:p>
        </p:txBody>
      </p:sp>
      <p:sp>
        <p:nvSpPr>
          <p:cNvPr id="3" name="Text Placeholder 2"/>
          <p:cNvSpPr>
            <a:spLocks noGrp="1"/>
          </p:cNvSpPr>
          <p:nvPr>
            <p:ph type="body" idx="1"/>
          </p:nvPr>
        </p:nvSpPr>
        <p:spPr>
          <a:xfrm>
            <a:off x="499533" y="1681163"/>
            <a:ext cx="10954143" cy="823912"/>
          </a:xfrm>
        </p:spPr>
        <p:txBody>
          <a:bodyPr anchor="t" anchorCtr="0"/>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499533"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Content Placeholder 5"/>
          <p:cNvSpPr>
            <a:spLocks noGrp="1"/>
          </p:cNvSpPr>
          <p:nvPr>
            <p:ph sz="quarter" idx="4"/>
          </p:nvPr>
        </p:nvSpPr>
        <p:spPr>
          <a:xfrm>
            <a:off x="6331479"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Placeholder 4">
            <a:extLst>
              <a:ext uri="{FF2B5EF4-FFF2-40B4-BE49-F238E27FC236}">
                <a16:creationId xmlns:a16="http://schemas.microsoft.com/office/drawing/2014/main" id="{05347228-8947-3243-B732-D99A0A06A9CD}"/>
              </a:ext>
            </a:extLst>
          </p:cNvPr>
          <p:cNvSpPr>
            <a:spLocks noGrp="1"/>
          </p:cNvSpPr>
          <p:nvPr>
            <p:ph type="sldNum" sz="quarter" idx="10"/>
          </p:nvPr>
        </p:nvSpPr>
        <p:spPr/>
        <p:txBody>
          <a:bodyPr/>
          <a:lstStyle/>
          <a:p>
            <a:fld id="{2FE357CA-CA89-4B60-9DD1-B9B9F78D6CCD}" type="slidenum">
              <a:rPr lang="en-AU" smtClean="0"/>
              <a:t>‹#›</a:t>
            </a:fld>
            <a:endParaRPr lang="en-AU"/>
          </a:p>
        </p:txBody>
      </p:sp>
    </p:spTree>
    <p:extLst>
      <p:ext uri="{BB962C8B-B14F-4D97-AF65-F5344CB8AC3E}">
        <p14:creationId xmlns:p14="http://schemas.microsoft.com/office/powerpoint/2010/main" val="37143191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3" y="347976"/>
            <a:ext cx="10051525" cy="615553"/>
          </a:xfrm>
        </p:spPr>
        <p:txBody>
          <a:bodyPr/>
          <a:lstStyle>
            <a:lvl1pPr>
              <a:defRPr sz="4000" baseline="0">
                <a:solidFill>
                  <a:schemeClr val="tx1"/>
                </a:solidFill>
              </a:defRPr>
            </a:lvl1pPr>
          </a:lstStyle>
          <a:p>
            <a:r>
              <a:rPr lang="en-US"/>
              <a:t>Click to edit Master title style</a:t>
            </a:r>
          </a:p>
        </p:txBody>
      </p:sp>
    </p:spTree>
    <p:extLst>
      <p:ext uri="{BB962C8B-B14F-4D97-AF65-F5344CB8AC3E}">
        <p14:creationId xmlns:p14="http://schemas.microsoft.com/office/powerpoint/2010/main" val="413121205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1" y="1435100"/>
            <a:ext cx="11018839" cy="16127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090810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1" y="1434371"/>
            <a:ext cx="11018520" cy="1612749"/>
          </a:xfrm>
        </p:spPr>
        <p:txBody>
          <a:bodyPr wrap="square">
            <a:spAutoFit/>
          </a:bodyPr>
          <a:lstStyle>
            <a:lvl1pPr marL="0" indent="0">
              <a:buNone/>
              <a:defRPr/>
            </a:lvl1pPr>
            <a:lvl2pPr marL="228594" indent="0">
              <a:buNone/>
              <a:defRPr/>
            </a:lvl2pPr>
            <a:lvl3pPr marL="457189" indent="0">
              <a:buNone/>
              <a:defRPr/>
            </a:lvl3pPr>
            <a:lvl4pPr marL="685783" indent="0">
              <a:buNone/>
              <a:defRPr/>
            </a:lvl4pPr>
            <a:lvl5pPr marL="91437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383790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1" y="1435100"/>
            <a:ext cx="5211763" cy="16127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9" y="1435100"/>
            <a:ext cx="5219700" cy="161274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973948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1"/>
            <a:ext cx="11018520" cy="553999"/>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3"/>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2" indent="0">
              <a:buFont typeface="Wingdings" panose="05000000000000000000" pitchFamily="2" charset="2"/>
              <a:buNone/>
              <a:defRPr sz="2000" b="0"/>
            </a:lvl2pPr>
            <a:lvl3pPr marL="450839" indent="0">
              <a:buFont typeface="Wingdings" panose="05000000000000000000" pitchFamily="2" charset="2"/>
              <a:buNone/>
              <a:tabLst/>
              <a:defRPr sz="1600" b="0"/>
            </a:lvl3pPr>
            <a:lvl4pPr marL="652446" indent="0">
              <a:buFont typeface="Wingdings" panose="05000000000000000000" pitchFamily="2" charset="2"/>
              <a:buNone/>
              <a:defRPr sz="1400" b="0"/>
            </a:lvl4pPr>
            <a:lvl5pPr marL="854053"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3"/>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2" indent="0">
              <a:buFont typeface="Wingdings" panose="05000000000000000000" pitchFamily="2" charset="2"/>
              <a:buNone/>
              <a:defRPr sz="2000" b="0"/>
            </a:lvl2pPr>
            <a:lvl3pPr marL="450839" indent="0">
              <a:buFont typeface="Wingdings" panose="05000000000000000000" pitchFamily="2" charset="2"/>
              <a:buNone/>
              <a:tabLst/>
              <a:defRPr sz="1600" b="0"/>
            </a:lvl3pPr>
            <a:lvl4pPr marL="652446" indent="0">
              <a:buFont typeface="Wingdings" panose="05000000000000000000" pitchFamily="2" charset="2"/>
              <a:buNone/>
              <a:defRPr sz="1400" b="0"/>
            </a:lvl4pPr>
            <a:lvl5pPr marL="854053"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200168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D9F833-BA4F-E348-9506-0D3D621C75CA}"/>
              </a:ext>
            </a:extLst>
          </p:cNvPr>
          <p:cNvSpPr/>
          <p:nvPr userDrawn="1"/>
        </p:nvSpPr>
        <p:spPr>
          <a:xfrm>
            <a:off x="6740525" y="1"/>
            <a:ext cx="5453294" cy="501575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Placeholder 1">
            <a:extLst>
              <a:ext uri="{FF2B5EF4-FFF2-40B4-BE49-F238E27FC236}">
                <a16:creationId xmlns:a16="http://schemas.microsoft.com/office/drawing/2014/main" id="{A531F2A4-2E25-476F-BA2C-2F1534A5AE17}"/>
              </a:ext>
            </a:extLst>
          </p:cNvPr>
          <p:cNvSpPr>
            <a:spLocks noGrp="1"/>
          </p:cNvSpPr>
          <p:nvPr>
            <p:ph type="title"/>
          </p:nvPr>
        </p:nvSpPr>
        <p:spPr>
          <a:xfrm>
            <a:off x="6840000" y="0"/>
            <a:ext cx="5353819" cy="5015751"/>
          </a:xfrm>
          <a:prstGeom prst="rect">
            <a:avLst/>
          </a:prstGeom>
        </p:spPr>
        <p:txBody>
          <a:bodyPr vert="horz" lIns="91440" tIns="45720" rIns="91440" bIns="45720" rtlCol="0" anchor="t" anchorCtr="0">
            <a:noAutofit/>
          </a:bodyPr>
          <a:lstStyle/>
          <a:p>
            <a:r>
              <a:rPr lang="en-GB"/>
              <a:t>Click to edit Master title style</a:t>
            </a:r>
            <a:endParaRPr lang="en-US"/>
          </a:p>
        </p:txBody>
      </p:sp>
      <p:sp>
        <p:nvSpPr>
          <p:cNvPr id="5" name="Text Placeholder 2">
            <a:extLst>
              <a:ext uri="{FF2B5EF4-FFF2-40B4-BE49-F238E27FC236}">
                <a16:creationId xmlns:a16="http://schemas.microsoft.com/office/drawing/2014/main" id="{101CB2D6-9770-4776-A129-B761AA34E3CD}"/>
              </a:ext>
            </a:extLst>
          </p:cNvPr>
          <p:cNvSpPr>
            <a:spLocks noGrp="1"/>
          </p:cNvSpPr>
          <p:nvPr>
            <p:ph idx="1" hasCustomPrompt="1"/>
          </p:nvPr>
        </p:nvSpPr>
        <p:spPr>
          <a:xfrm>
            <a:off x="205200" y="5169600"/>
            <a:ext cx="4730400" cy="370800"/>
          </a:xfrm>
          <a:prstGeom prst="rect">
            <a:avLst/>
          </a:prstGeom>
        </p:spPr>
        <p:txBody>
          <a:bodyPr vert="horz" lIns="91440" tIns="45720" rIns="91440" bIns="45720" rtlCol="0">
            <a:normAutofit/>
          </a:bodyPr>
          <a:lstStyle/>
          <a:p>
            <a:pPr lvl="0"/>
            <a:r>
              <a:rPr lang="en-GB"/>
              <a:t>Secondary details go here</a:t>
            </a:r>
          </a:p>
        </p:txBody>
      </p:sp>
      <p:sp>
        <p:nvSpPr>
          <p:cNvPr id="6" name="Picture Placeholder 2">
            <a:extLst>
              <a:ext uri="{FF2B5EF4-FFF2-40B4-BE49-F238E27FC236}">
                <a16:creationId xmlns:a16="http://schemas.microsoft.com/office/drawing/2014/main" id="{93161D9F-A3DE-495E-AC64-CC914469DD45}"/>
              </a:ext>
            </a:extLst>
          </p:cNvPr>
          <p:cNvSpPr>
            <a:spLocks noGrp="1"/>
          </p:cNvSpPr>
          <p:nvPr>
            <p:ph type="pic" sz="quarter" idx="10"/>
          </p:nvPr>
        </p:nvSpPr>
        <p:spPr>
          <a:xfrm>
            <a:off x="-1" y="4551"/>
            <a:ext cx="6740525" cy="5011200"/>
          </a:xfrm>
        </p:spPr>
        <p:txBody>
          <a:bodyPr/>
          <a:lstStyle/>
          <a:p>
            <a:r>
              <a:rPr lang="en-GB"/>
              <a:t>Click icon to add picture</a:t>
            </a:r>
            <a:endParaRPr lang="en-AU"/>
          </a:p>
        </p:txBody>
      </p:sp>
      <p:pic>
        <p:nvPicPr>
          <p:cNvPr id="2" name="Picture 1" descr="UNSW Sydney Logo">
            <a:extLst>
              <a:ext uri="{FF2B5EF4-FFF2-40B4-BE49-F238E27FC236}">
                <a16:creationId xmlns:a16="http://schemas.microsoft.com/office/drawing/2014/main" id="{FF675AE0-8F62-485C-BF3D-6598839BADFF}"/>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10735975" y="5300921"/>
            <a:ext cx="1188000" cy="1240241"/>
          </a:xfrm>
          <a:prstGeom prst="rect">
            <a:avLst/>
          </a:prstGeom>
        </p:spPr>
      </p:pic>
    </p:spTree>
    <p:extLst>
      <p:ext uri="{BB962C8B-B14F-4D97-AF65-F5344CB8AC3E}">
        <p14:creationId xmlns:p14="http://schemas.microsoft.com/office/powerpoint/2010/main" val="361942945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5973350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1"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18608884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2016203"/>
            <a:ext cx="4158363" cy="110799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0"/>
            <a:ext cx="4162425" cy="338555"/>
          </a:xfrm>
        </p:spPr>
        <p:txBody>
          <a:bodyPr/>
          <a:lstStyle>
            <a:lvl1pPr marL="0" indent="0">
              <a:buNone/>
              <a:defRPr sz="2200">
                <a:latin typeface="+mn-lt"/>
              </a:defRPr>
            </a:lvl1pPr>
            <a:lvl2pPr marL="228594" indent="0">
              <a:buNone/>
              <a:defRPr/>
            </a:lvl2pPr>
            <a:lvl3pPr marL="457189" indent="0">
              <a:buNone/>
              <a:defRPr/>
            </a:lvl3pPr>
            <a:lvl4pPr marL="661971" indent="0">
              <a:buNone/>
              <a:defRPr/>
            </a:lvl4pPr>
            <a:lvl5pPr marL="855641"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471430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5"/>
            <a:ext cx="4159951" cy="1107996"/>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02788717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4" y="2996527"/>
            <a:ext cx="4163125" cy="861775"/>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3026447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436128"/>
            <a:ext cx="11018520" cy="553997"/>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801098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7"/>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929891173"/>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553997"/>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307776"/>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1"/>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307776"/>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1"/>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4157285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7"/>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4" y="5689600"/>
            <a:ext cx="3475037" cy="307776"/>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1"/>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307776"/>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1"/>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2" y="5689600"/>
            <a:ext cx="3475037" cy="307776"/>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1"/>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49118740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7"/>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9"/>
            <a:ext cx="2532888" cy="307776"/>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1"/>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9"/>
            <a:ext cx="2532888" cy="307776"/>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1"/>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9"/>
            <a:ext cx="2532888" cy="307776"/>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1"/>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9"/>
            <a:ext cx="2532888" cy="307776"/>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1"/>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4774208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E16058-FC97-C34C-A94D-1AEBA1319CEF}"/>
              </a:ext>
            </a:extLst>
          </p:cNvPr>
          <p:cNvSpPr/>
          <p:nvPr userDrawn="1"/>
        </p:nvSpPr>
        <p:spPr>
          <a:xfrm>
            <a:off x="0" y="1"/>
            <a:ext cx="12191999" cy="5000624"/>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F3731078-F8F9-874A-9D19-CFDFD455C9CE}"/>
              </a:ext>
            </a:extLst>
          </p:cNvPr>
          <p:cNvPicPr>
            <a:picLocks noChangeAspect="1"/>
          </p:cNvPicPr>
          <p:nvPr userDrawn="1"/>
        </p:nvPicPr>
        <p:blipFill>
          <a:blip r:embed="rId2"/>
          <a:stretch>
            <a:fillRect/>
          </a:stretch>
        </p:blipFill>
        <p:spPr>
          <a:xfrm rot="2597677">
            <a:off x="2348756" y="-999555"/>
            <a:ext cx="7882815" cy="9308122"/>
          </a:xfrm>
          <a:prstGeom prst="rect">
            <a:avLst/>
          </a:prstGeom>
        </p:spPr>
      </p:pic>
      <p:sp>
        <p:nvSpPr>
          <p:cNvPr id="5" name="Title Placeholder 1">
            <a:extLst>
              <a:ext uri="{FF2B5EF4-FFF2-40B4-BE49-F238E27FC236}">
                <a16:creationId xmlns:a16="http://schemas.microsoft.com/office/drawing/2014/main" id="{2D2519EB-A5E4-4600-B620-DAE568D00CAB}"/>
              </a:ext>
            </a:extLst>
          </p:cNvPr>
          <p:cNvSpPr>
            <a:spLocks noGrp="1"/>
          </p:cNvSpPr>
          <p:nvPr>
            <p:ph type="title"/>
          </p:nvPr>
        </p:nvSpPr>
        <p:spPr>
          <a:xfrm>
            <a:off x="410400" y="3211200"/>
            <a:ext cx="11268000" cy="1785600"/>
          </a:xfrm>
          <a:prstGeom prst="rect">
            <a:avLst/>
          </a:prstGeom>
        </p:spPr>
        <p:txBody>
          <a:bodyPr vert="horz" lIns="91440" tIns="45720" rIns="91440" bIns="45720" rtlCol="0" anchor="t" anchorCtr="0">
            <a:noAutofit/>
          </a:bodyPr>
          <a:lstStyle/>
          <a:p>
            <a:r>
              <a:rPr lang="en-GB"/>
              <a:t>Click to edit Master title style</a:t>
            </a:r>
            <a:endParaRPr lang="en-US"/>
          </a:p>
        </p:txBody>
      </p:sp>
      <p:sp>
        <p:nvSpPr>
          <p:cNvPr id="6" name="Text Placeholder 2">
            <a:extLst>
              <a:ext uri="{FF2B5EF4-FFF2-40B4-BE49-F238E27FC236}">
                <a16:creationId xmlns:a16="http://schemas.microsoft.com/office/drawing/2014/main" id="{D58515C2-9BB5-4C9A-BBC5-7F4A491DD6EC}"/>
              </a:ext>
            </a:extLst>
          </p:cNvPr>
          <p:cNvSpPr>
            <a:spLocks noGrp="1"/>
          </p:cNvSpPr>
          <p:nvPr>
            <p:ph idx="1" hasCustomPrompt="1"/>
          </p:nvPr>
        </p:nvSpPr>
        <p:spPr>
          <a:xfrm>
            <a:off x="410400" y="6289200"/>
            <a:ext cx="4730400" cy="370800"/>
          </a:xfrm>
          <a:prstGeom prst="rect">
            <a:avLst/>
          </a:prstGeom>
        </p:spPr>
        <p:txBody>
          <a:bodyPr vert="horz" lIns="91440" tIns="45720" rIns="91440" bIns="45720" rtlCol="0">
            <a:normAutofit/>
          </a:bodyPr>
          <a:lstStyle/>
          <a:p>
            <a:pPr lvl="0"/>
            <a:r>
              <a:rPr lang="en-GB"/>
              <a:t>Secondary details go here</a:t>
            </a:r>
          </a:p>
        </p:txBody>
      </p:sp>
      <p:pic>
        <p:nvPicPr>
          <p:cNvPr id="2" name="Picture 1" descr="UNSW Sydney Logo">
            <a:extLst>
              <a:ext uri="{FF2B5EF4-FFF2-40B4-BE49-F238E27FC236}">
                <a16:creationId xmlns:a16="http://schemas.microsoft.com/office/drawing/2014/main" id="{21B83991-6CB1-46A6-A70E-59562F1A4541}"/>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735975" y="5300921"/>
            <a:ext cx="1188000" cy="1240241"/>
          </a:xfrm>
          <a:prstGeom prst="rect">
            <a:avLst/>
          </a:prstGeom>
        </p:spPr>
      </p:pic>
    </p:spTree>
    <p:extLst>
      <p:ext uri="{BB962C8B-B14F-4D97-AF65-F5344CB8AC3E}">
        <p14:creationId xmlns:p14="http://schemas.microsoft.com/office/powerpoint/2010/main" val="67865848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307776"/>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9"/>
            <a:ext cx="7253288" cy="4832351"/>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72486903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1" y="2305841"/>
            <a:ext cx="3468956" cy="1107996"/>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5" y="2447039"/>
            <a:ext cx="6961188" cy="369332"/>
          </a:xfrm>
        </p:spPr>
        <p:txBody>
          <a:bodyPr/>
          <a:lstStyle>
            <a:lvl1pPr marL="0" indent="0">
              <a:spcAft>
                <a:spcPts val="1200"/>
              </a:spcAft>
              <a:buNone/>
              <a:defRPr sz="2400"/>
            </a:lvl1pPr>
            <a:lvl2pPr marL="228594"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4" y="2017713"/>
            <a:ext cx="3477325" cy="0"/>
          </a:xfrm>
          <a:prstGeom prst="line">
            <a:avLst/>
          </a:prstGeom>
          <a:ln w="28575">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1" y="2017713"/>
            <a:ext cx="6961188" cy="0"/>
          </a:xfrm>
          <a:prstGeom prst="line">
            <a:avLst/>
          </a:prstGeom>
          <a:ln w="12700">
            <a:solidFill>
              <a:schemeClr val="accent3"/>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4212751"/>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1" y="0"/>
            <a:ext cx="43561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49"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4" y="3150415"/>
            <a:ext cx="3183637" cy="553997"/>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3211970"/>
            <a:ext cx="6669659" cy="430887"/>
          </a:xfrm>
        </p:spPr>
        <p:txBody>
          <a:bodyPr anchor="ctr" anchorCtr="0"/>
          <a:lstStyle>
            <a:lvl1pPr marL="0" indent="0">
              <a:spcAft>
                <a:spcPts val="1200"/>
              </a:spcAft>
              <a:buNone/>
              <a:defRPr sz="2800"/>
            </a:lvl1pPr>
            <a:lvl2pPr marL="228594" indent="0">
              <a:buNone/>
              <a:defRPr/>
            </a:lvl2pPr>
          </a:lstStyle>
          <a:p>
            <a:pPr lvl="0"/>
            <a:r>
              <a:rPr lang="en-US"/>
              <a:t>Edit Master text styles</a:t>
            </a:r>
          </a:p>
        </p:txBody>
      </p:sp>
    </p:spTree>
    <p:extLst>
      <p:ext uri="{BB962C8B-B14F-4D97-AF65-F5344CB8AC3E}">
        <p14:creationId xmlns:p14="http://schemas.microsoft.com/office/powerpoint/2010/main" val="234568710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1"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49"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4" y="3150415"/>
            <a:ext cx="3183637" cy="553997"/>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3211970"/>
            <a:ext cx="6669659" cy="430887"/>
          </a:xfrm>
        </p:spPr>
        <p:txBody>
          <a:bodyPr anchor="ctr" anchorCtr="0"/>
          <a:lstStyle>
            <a:lvl1pPr marL="0" indent="0">
              <a:spcAft>
                <a:spcPts val="1200"/>
              </a:spcAft>
              <a:buNone/>
              <a:defRPr sz="2800"/>
            </a:lvl1pPr>
            <a:lvl2pPr marL="228594" indent="0">
              <a:buNone/>
              <a:defRPr/>
            </a:lvl2pPr>
          </a:lstStyle>
          <a:p>
            <a:pPr lvl="0"/>
            <a:r>
              <a:rPr lang="en-US"/>
              <a:t>Edit Master text styles</a:t>
            </a:r>
          </a:p>
        </p:txBody>
      </p:sp>
    </p:spTree>
    <p:extLst>
      <p:ext uri="{BB962C8B-B14F-4D97-AF65-F5344CB8AC3E}">
        <p14:creationId xmlns:p14="http://schemas.microsoft.com/office/powerpoint/2010/main" val="120120839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4" y="3150415"/>
            <a:ext cx="3182027" cy="553997"/>
          </a:xfrm>
        </p:spPr>
        <p:txBody>
          <a:bodyPr anchor="ctr"/>
          <a:lstStyle>
            <a:lvl1pPr>
              <a:defRPr/>
            </a:lvl1pPr>
          </a:lstStyle>
          <a:p>
            <a:r>
              <a:rPr lang="en-US"/>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9" y="3211970"/>
            <a:ext cx="6667500" cy="430887"/>
          </a:xfrm>
        </p:spPr>
        <p:txBody>
          <a:bodyPr anchor="ctr"/>
          <a:lstStyle>
            <a:lvl1pPr marL="0" indent="0">
              <a:buNone/>
              <a:defRPr/>
            </a:lvl1pPr>
          </a:lstStyle>
          <a:p>
            <a:pPr lvl="0"/>
            <a:r>
              <a:rPr lang="en-US"/>
              <a:t>Edit Master text styles</a:t>
            </a:r>
          </a:p>
        </p:txBody>
      </p:sp>
    </p:spTree>
    <p:extLst>
      <p:ext uri="{BB962C8B-B14F-4D97-AF65-F5344CB8AC3E}">
        <p14:creationId xmlns:p14="http://schemas.microsoft.com/office/powerpoint/2010/main" val="257000573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5"/>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3770551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9"/>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2735386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949336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153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90"/>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45"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592"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42"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71"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1251361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7558CEE-1ED1-964F-9B8D-652B718B5899}"/>
              </a:ext>
            </a:extLst>
          </p:cNvPr>
          <p:cNvPicPr>
            <a:picLocks noChangeAspect="1"/>
          </p:cNvPicPr>
          <p:nvPr userDrawn="1"/>
        </p:nvPicPr>
        <p:blipFill>
          <a:blip r:embed="rId2"/>
          <a:stretch>
            <a:fillRect/>
          </a:stretch>
        </p:blipFill>
        <p:spPr>
          <a:xfrm rot="13462306">
            <a:off x="290281" y="727049"/>
            <a:ext cx="6021559" cy="8149660"/>
          </a:xfrm>
          <a:prstGeom prst="rect">
            <a:avLst/>
          </a:prstGeom>
        </p:spPr>
      </p:pic>
      <p:sp>
        <p:nvSpPr>
          <p:cNvPr id="4" name="Title Placeholder 1">
            <a:extLst>
              <a:ext uri="{FF2B5EF4-FFF2-40B4-BE49-F238E27FC236}">
                <a16:creationId xmlns:a16="http://schemas.microsoft.com/office/drawing/2014/main" id="{9EC0BA0E-E5B8-41F6-813F-C9A458BE6C3D}"/>
              </a:ext>
            </a:extLst>
          </p:cNvPr>
          <p:cNvSpPr>
            <a:spLocks noGrp="1"/>
          </p:cNvSpPr>
          <p:nvPr>
            <p:ph type="title"/>
          </p:nvPr>
        </p:nvSpPr>
        <p:spPr>
          <a:xfrm>
            <a:off x="410400" y="2624400"/>
            <a:ext cx="6244621" cy="2556000"/>
          </a:xfrm>
          <a:prstGeom prst="rect">
            <a:avLst/>
          </a:prstGeom>
        </p:spPr>
        <p:txBody>
          <a:bodyPr vert="horz" lIns="91440" tIns="45720" rIns="91440" bIns="45720" rtlCol="0" anchor="t" anchorCtr="0">
            <a:noAutofit/>
          </a:bodyPr>
          <a:lstStyle>
            <a:lvl1pPr>
              <a:defRPr sz="8000"/>
            </a:lvl1pPr>
          </a:lstStyle>
          <a:p>
            <a:r>
              <a:rPr lang="en-GB"/>
              <a:t>Click to edit Master title style</a:t>
            </a:r>
            <a:endParaRPr lang="en-US"/>
          </a:p>
        </p:txBody>
      </p:sp>
      <p:sp>
        <p:nvSpPr>
          <p:cNvPr id="5" name="Text Placeholder 2">
            <a:extLst>
              <a:ext uri="{FF2B5EF4-FFF2-40B4-BE49-F238E27FC236}">
                <a16:creationId xmlns:a16="http://schemas.microsoft.com/office/drawing/2014/main" id="{92413593-DCD0-42A0-AE48-665AD86AE6DD}"/>
              </a:ext>
            </a:extLst>
          </p:cNvPr>
          <p:cNvSpPr>
            <a:spLocks noGrp="1"/>
          </p:cNvSpPr>
          <p:nvPr>
            <p:ph idx="1" hasCustomPrompt="1"/>
          </p:nvPr>
        </p:nvSpPr>
        <p:spPr>
          <a:xfrm>
            <a:off x="410400" y="6289200"/>
            <a:ext cx="4730400" cy="370800"/>
          </a:xfrm>
          <a:prstGeom prst="rect">
            <a:avLst/>
          </a:prstGeom>
        </p:spPr>
        <p:txBody>
          <a:bodyPr vert="horz" lIns="91440" tIns="45720" rIns="91440" bIns="45720" rtlCol="0">
            <a:normAutofit/>
          </a:bodyPr>
          <a:lstStyle/>
          <a:p>
            <a:pPr lvl="0"/>
            <a:r>
              <a:rPr lang="en-GB"/>
              <a:t>Secondary details go here</a:t>
            </a:r>
          </a:p>
        </p:txBody>
      </p:sp>
      <p:sp>
        <p:nvSpPr>
          <p:cNvPr id="6" name="Picture Placeholder 2">
            <a:extLst>
              <a:ext uri="{FF2B5EF4-FFF2-40B4-BE49-F238E27FC236}">
                <a16:creationId xmlns:a16="http://schemas.microsoft.com/office/drawing/2014/main" id="{7D37E0CB-DF2A-4FFC-85FC-AD9C7ED63B74}"/>
              </a:ext>
            </a:extLst>
          </p:cNvPr>
          <p:cNvSpPr>
            <a:spLocks noGrp="1"/>
          </p:cNvSpPr>
          <p:nvPr>
            <p:ph type="pic" sz="quarter" idx="10"/>
          </p:nvPr>
        </p:nvSpPr>
        <p:spPr>
          <a:xfrm>
            <a:off x="6784800" y="-2"/>
            <a:ext cx="5407200" cy="6858001"/>
          </a:xfrm>
        </p:spPr>
        <p:txBody>
          <a:bodyPr/>
          <a:lstStyle/>
          <a:p>
            <a:r>
              <a:rPr lang="en-GB"/>
              <a:t>Click icon to add picture</a:t>
            </a:r>
            <a:endParaRPr lang="en-AU"/>
          </a:p>
        </p:txBody>
      </p:sp>
      <p:pic>
        <p:nvPicPr>
          <p:cNvPr id="2" name="Picture 1" descr="UNSW Sydney Logo">
            <a:extLst>
              <a:ext uri="{FF2B5EF4-FFF2-40B4-BE49-F238E27FC236}">
                <a16:creationId xmlns:a16="http://schemas.microsoft.com/office/drawing/2014/main" id="{77E20C77-3D0A-4A35-878B-F3D37CBE0520}"/>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304630" y="526455"/>
            <a:ext cx="1188000" cy="1240241"/>
          </a:xfrm>
          <a:prstGeom prst="rect">
            <a:avLst/>
          </a:prstGeom>
        </p:spPr>
      </p:pic>
    </p:spTree>
    <p:extLst>
      <p:ext uri="{BB962C8B-B14F-4D97-AF65-F5344CB8AC3E}">
        <p14:creationId xmlns:p14="http://schemas.microsoft.com/office/powerpoint/2010/main" val="407673715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1" y="1436689"/>
            <a:ext cx="11018839"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2" y="6269039"/>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22398159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cSld name="2_Title Slide">
    <p:spTree>
      <p:nvGrpSpPr>
        <p:cNvPr id="1" name=""/>
        <p:cNvGrpSpPr/>
        <p:nvPr/>
      </p:nvGrpSpPr>
      <p:grpSpPr>
        <a:xfrm>
          <a:off x="0" y="0"/>
          <a:ext cx="0" cy="0"/>
          <a:chOff x="0" y="0"/>
          <a:chExt cx="0" cy="0"/>
        </a:xfrm>
      </p:grpSpPr>
      <p:sp>
        <p:nvSpPr>
          <p:cNvPr id="4" name="Rectangle 3"/>
          <p:cNvSpPr>
            <a:spLocks noChangeAspect="1"/>
          </p:cNvSpPr>
          <p:nvPr/>
        </p:nvSpPr>
        <p:spPr>
          <a:xfrm>
            <a:off x="0" y="0"/>
            <a:ext cx="12192000" cy="6858000"/>
          </a:xfrm>
          <a:prstGeom prst="rect">
            <a:avLst/>
          </a:prstGeom>
          <a:solidFill>
            <a:schemeClr val="tx1"/>
          </a:solidFill>
          <a:ln>
            <a:noFill/>
          </a:ln>
        </p:spPr>
        <p:style>
          <a:lnRef idx="2">
            <a:schemeClr val="accent1"/>
          </a:lnRef>
          <a:fillRef idx="1">
            <a:schemeClr val="lt1"/>
          </a:fillRef>
          <a:effectRef idx="0">
            <a:schemeClr val="accent1"/>
          </a:effectRef>
          <a:fontRef idx="minor">
            <a:schemeClr val="dk1"/>
          </a:fontRef>
        </p:style>
        <p:txBody>
          <a:bodyPr anchor="ctr"/>
          <a:lstStyle/>
          <a:p>
            <a:pPr algn="ctr" fontAlgn="auto">
              <a:spcBef>
                <a:spcPts val="0"/>
              </a:spcBef>
              <a:spcAft>
                <a:spcPts val="0"/>
              </a:spcAft>
              <a:defRPr/>
            </a:pPr>
            <a:r>
              <a:rPr lang="en-US" sz="2400"/>
              <a:t>   </a:t>
            </a:r>
          </a:p>
        </p:txBody>
      </p:sp>
      <p:pic>
        <p:nvPicPr>
          <p:cNvPr id="5" name="Picture 7"/>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bwMode="auto">
          <a:xfrm>
            <a:off x="9899653" y="5655735"/>
            <a:ext cx="1695449" cy="759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Freeform 5"/>
          <p:cNvSpPr>
            <a:spLocks noChangeAspect="1"/>
          </p:cNvSpPr>
          <p:nvPr/>
        </p:nvSpPr>
        <p:spPr>
          <a:xfrm>
            <a:off x="6231467" y="2"/>
            <a:ext cx="5960533" cy="4155017"/>
          </a:xfrm>
          <a:custGeom>
            <a:avLst/>
            <a:gdLst>
              <a:gd name="connsiteX0" fmla="*/ 0 w 4470116"/>
              <a:gd name="connsiteY0" fmla="*/ 0 h 3115750"/>
              <a:gd name="connsiteX1" fmla="*/ 4470116 w 4470116"/>
              <a:gd name="connsiteY1" fmla="*/ 0 h 3115750"/>
              <a:gd name="connsiteX2" fmla="*/ 4470116 w 4470116"/>
              <a:gd name="connsiteY2" fmla="*/ 2506562 h 3115750"/>
              <a:gd name="connsiteX3" fmla="*/ 4390246 w 4470116"/>
              <a:gd name="connsiteY3" fmla="*/ 2573685 h 3115750"/>
              <a:gd name="connsiteX4" fmla="*/ 3065550 w 4470116"/>
              <a:gd name="connsiteY4" fmla="*/ 3099621 h 3115750"/>
              <a:gd name="connsiteX5" fmla="*/ 2823713 w 4470116"/>
              <a:gd name="connsiteY5" fmla="*/ 3111834 h 3115750"/>
              <a:gd name="connsiteX6" fmla="*/ 2823713 w 4470116"/>
              <a:gd name="connsiteY6" fmla="*/ 3115750 h 3115750"/>
              <a:gd name="connsiteX7" fmla="*/ 2041452 w 4470116"/>
              <a:gd name="connsiteY7" fmla="*/ 3115750 h 3115750"/>
              <a:gd name="connsiteX8" fmla="*/ 2041452 w 4470116"/>
              <a:gd name="connsiteY8" fmla="*/ 2555938 h 3115750"/>
              <a:gd name="connsiteX9" fmla="*/ 874191 w 4470116"/>
              <a:gd name="connsiteY9" fmla="*/ 2555938 h 3115750"/>
              <a:gd name="connsiteX10" fmla="*/ 874191 w 4470116"/>
              <a:gd name="connsiteY10" fmla="*/ 1380697 h 3115750"/>
              <a:gd name="connsiteX11" fmla="*/ 0 w 4470116"/>
              <a:gd name="connsiteY11" fmla="*/ 1380697 h 311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70116" h="3115750">
                <a:moveTo>
                  <a:pt x="0" y="0"/>
                </a:moveTo>
                <a:lnTo>
                  <a:pt x="4470116" y="0"/>
                </a:lnTo>
                <a:lnTo>
                  <a:pt x="4470116" y="2506562"/>
                </a:lnTo>
                <a:lnTo>
                  <a:pt x="4390246" y="2573685"/>
                </a:lnTo>
                <a:cubicBezTo>
                  <a:pt x="4015525" y="2860980"/>
                  <a:pt x="3560940" y="3049312"/>
                  <a:pt x="3065550" y="3099621"/>
                </a:cubicBezTo>
                <a:lnTo>
                  <a:pt x="2823713" y="3111834"/>
                </a:lnTo>
                <a:lnTo>
                  <a:pt x="2823713" y="3115750"/>
                </a:lnTo>
                <a:lnTo>
                  <a:pt x="2041452" y="3115750"/>
                </a:lnTo>
                <a:lnTo>
                  <a:pt x="2041452" y="2555938"/>
                </a:lnTo>
                <a:lnTo>
                  <a:pt x="874191" y="2555938"/>
                </a:lnTo>
                <a:lnTo>
                  <a:pt x="874191" y="1380697"/>
                </a:lnTo>
                <a:lnTo>
                  <a:pt x="0" y="1380697"/>
                </a:lnTo>
                <a:close/>
              </a:path>
            </a:pathLst>
          </a:cu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pPr fontAlgn="auto">
              <a:spcBef>
                <a:spcPts val="0"/>
              </a:spcBef>
              <a:spcAft>
                <a:spcPts val="0"/>
              </a:spcAft>
              <a:defRPr/>
            </a:pPr>
            <a:r>
              <a:rPr lang="en-US" sz="2400"/>
              <a:t> </a:t>
            </a:r>
          </a:p>
        </p:txBody>
      </p:sp>
      <p:sp>
        <p:nvSpPr>
          <p:cNvPr id="2" name="Title 1"/>
          <p:cNvSpPr>
            <a:spLocks noGrp="1" noChangeAspect="1"/>
          </p:cNvSpPr>
          <p:nvPr>
            <p:ph type="ctrTitle"/>
          </p:nvPr>
        </p:nvSpPr>
        <p:spPr>
          <a:xfrm>
            <a:off x="767732" y="2125722"/>
            <a:ext cx="7302933" cy="1504685"/>
          </a:xfrm>
        </p:spPr>
        <p:txBody>
          <a:bodyPr lIns="0" anchor="b">
            <a:spAutoFit/>
          </a:bodyPr>
          <a:lstStyle>
            <a:lvl1pPr algn="l">
              <a:lnSpc>
                <a:spcPts val="5867"/>
              </a:lnSpc>
              <a:defRPr sz="5867" baseline="0">
                <a:solidFill>
                  <a:schemeClr val="bg1"/>
                </a:solidFill>
              </a:defRPr>
            </a:lvl1pPr>
          </a:lstStyle>
          <a:p>
            <a:r>
              <a:rPr lang="en-US"/>
              <a:t>Click to edit Master title style</a:t>
            </a:r>
          </a:p>
        </p:txBody>
      </p:sp>
      <p:sp>
        <p:nvSpPr>
          <p:cNvPr id="3" name="Subtitle 2"/>
          <p:cNvSpPr>
            <a:spLocks noGrp="1" noChangeAspect="1"/>
          </p:cNvSpPr>
          <p:nvPr>
            <p:ph type="subTitle" idx="1"/>
          </p:nvPr>
        </p:nvSpPr>
        <p:spPr>
          <a:xfrm>
            <a:off x="767732" y="3621241"/>
            <a:ext cx="5795781" cy="451405"/>
          </a:xfrm>
        </p:spPr>
        <p:txBody>
          <a:bodyPr lIns="0">
            <a:spAutoFit/>
          </a:bodyPr>
          <a:lstStyle>
            <a:lvl1pPr marL="0" indent="0" algn="l">
              <a:buNone/>
              <a:defRPr sz="2933" b="0">
                <a:solidFill>
                  <a:schemeClr val="bg1"/>
                </a:solidFill>
              </a:defRPr>
            </a:lvl1pPr>
            <a:lvl2pPr marL="609570" indent="0" algn="ctr">
              <a:buNone/>
              <a:defRPr>
                <a:solidFill>
                  <a:schemeClr val="tx1">
                    <a:tint val="75000"/>
                  </a:schemeClr>
                </a:solidFill>
              </a:defRPr>
            </a:lvl2pPr>
            <a:lvl3pPr marL="1219140" indent="0" algn="ctr">
              <a:buNone/>
              <a:defRPr>
                <a:solidFill>
                  <a:schemeClr val="tx1">
                    <a:tint val="75000"/>
                  </a:schemeClr>
                </a:solidFill>
              </a:defRPr>
            </a:lvl3pPr>
            <a:lvl4pPr marL="1828709" indent="0" algn="ctr">
              <a:buNone/>
              <a:defRPr>
                <a:solidFill>
                  <a:schemeClr val="tx1">
                    <a:tint val="75000"/>
                  </a:schemeClr>
                </a:solidFill>
              </a:defRPr>
            </a:lvl4pPr>
            <a:lvl5pPr marL="2438278" indent="0" algn="ctr">
              <a:buNone/>
              <a:defRPr>
                <a:solidFill>
                  <a:schemeClr val="tx1">
                    <a:tint val="75000"/>
                  </a:schemeClr>
                </a:solidFill>
              </a:defRPr>
            </a:lvl5pPr>
            <a:lvl6pPr marL="3047848" indent="0" algn="ctr">
              <a:buNone/>
              <a:defRPr>
                <a:solidFill>
                  <a:schemeClr val="tx1">
                    <a:tint val="75000"/>
                  </a:schemeClr>
                </a:solidFill>
              </a:defRPr>
            </a:lvl6pPr>
            <a:lvl7pPr marL="3657418" indent="0" algn="ctr">
              <a:buNone/>
              <a:defRPr>
                <a:solidFill>
                  <a:schemeClr val="tx1">
                    <a:tint val="75000"/>
                  </a:schemeClr>
                </a:solidFill>
              </a:defRPr>
            </a:lvl7pPr>
            <a:lvl8pPr marL="4266987" indent="0" algn="ctr">
              <a:buNone/>
              <a:defRPr>
                <a:solidFill>
                  <a:schemeClr val="tx1">
                    <a:tint val="75000"/>
                  </a:schemeClr>
                </a:solidFill>
              </a:defRPr>
            </a:lvl8pPr>
            <a:lvl9pPr marL="4876557"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32791054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9"/>
            <a:ext cx="10972800" cy="553999"/>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805545"/>
            <a:ext cx="5386917" cy="36933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7"/>
            <a:ext cx="5386917" cy="16619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0" y="1805545"/>
            <a:ext cx="5389033" cy="36933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70" y="2174877"/>
            <a:ext cx="5389033" cy="16619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F5ACC405-E14D-4112-8740-C2AD1AAFC88F}"/>
              </a:ext>
            </a:extLst>
          </p:cNvPr>
          <p:cNvSpPr>
            <a:spLocks noGrp="1" noChangeArrowheads="1"/>
          </p:cNvSpPr>
          <p:nvPr>
            <p:ph type="dt" sz="half" idx="10"/>
          </p:nvPr>
        </p:nvSpPr>
        <p:spPr>
          <a:ln/>
        </p:spPr>
        <p:txBody>
          <a:bodyPr/>
          <a:lstStyle>
            <a:lvl1pPr>
              <a:defRPr/>
            </a:lvl1pPr>
          </a:lstStyle>
          <a:p>
            <a:pPr defTabSz="914344">
              <a:defRPr/>
            </a:pPr>
            <a:r>
              <a:rPr lang="en-AU" sz="1765">
                <a:solidFill>
                  <a:srgbClr val="000000"/>
                </a:solidFill>
              </a:rPr>
              <a:t>RMIT University©March 2011</a:t>
            </a:r>
          </a:p>
        </p:txBody>
      </p:sp>
      <p:sp>
        <p:nvSpPr>
          <p:cNvPr id="8" name="Rectangle 19">
            <a:extLst>
              <a:ext uri="{FF2B5EF4-FFF2-40B4-BE49-F238E27FC236}">
                <a16:creationId xmlns:a16="http://schemas.microsoft.com/office/drawing/2014/main" id="{48B26D13-4063-41D3-B838-9D5D0429AFE8}"/>
              </a:ext>
            </a:extLst>
          </p:cNvPr>
          <p:cNvSpPr>
            <a:spLocks noGrp="1" noChangeArrowheads="1"/>
          </p:cNvSpPr>
          <p:nvPr>
            <p:ph type="ftr" sz="quarter" idx="11"/>
          </p:nvPr>
        </p:nvSpPr>
        <p:spPr>
          <a:ln/>
        </p:spPr>
        <p:txBody>
          <a:bodyPr/>
          <a:lstStyle>
            <a:lvl1pPr>
              <a:defRPr/>
            </a:lvl1pPr>
          </a:lstStyle>
          <a:p>
            <a:pPr defTabSz="914344">
              <a:defRPr/>
            </a:pPr>
            <a:r>
              <a:rPr lang="en-AU" sz="1765">
                <a:solidFill>
                  <a:srgbClr val="000000"/>
                </a:solidFill>
              </a:rPr>
              <a:t>International &amp; Development Portfolio</a:t>
            </a:r>
          </a:p>
        </p:txBody>
      </p:sp>
      <p:sp>
        <p:nvSpPr>
          <p:cNvPr id="9" name="Rectangle 20">
            <a:extLst>
              <a:ext uri="{FF2B5EF4-FFF2-40B4-BE49-F238E27FC236}">
                <a16:creationId xmlns:a16="http://schemas.microsoft.com/office/drawing/2014/main" id="{0ED95911-D425-40DB-B0FE-CEE9D2D75620}"/>
              </a:ext>
            </a:extLst>
          </p:cNvPr>
          <p:cNvSpPr>
            <a:spLocks noGrp="1" noChangeArrowheads="1"/>
          </p:cNvSpPr>
          <p:nvPr>
            <p:ph type="sldNum" sz="quarter" idx="12"/>
          </p:nvPr>
        </p:nvSpPr>
        <p:spPr>
          <a:ln/>
        </p:spPr>
        <p:txBody>
          <a:bodyPr/>
          <a:lstStyle>
            <a:lvl1pPr>
              <a:defRPr/>
            </a:lvl1pPr>
          </a:lstStyle>
          <a:p>
            <a:pPr defTabSz="914344">
              <a:defRPr/>
            </a:pPr>
            <a:fld id="{89D130CF-1816-404F-9DF4-C413AA591653}" type="slidenum">
              <a:rPr lang="en-AU" altLang="en-US" sz="1765" smtClean="0">
                <a:solidFill>
                  <a:srgbClr val="000000"/>
                </a:solidFill>
              </a:rPr>
              <a:pPr defTabSz="914344">
                <a:defRPr/>
              </a:pPr>
              <a:t>‹#›</a:t>
            </a:fld>
            <a:endParaRPr lang="en-AU" altLang="en-US" sz="1765">
              <a:solidFill>
                <a:srgbClr val="000000"/>
              </a:solidFill>
            </a:endParaRPr>
          </a:p>
        </p:txBody>
      </p:sp>
    </p:spTree>
    <p:extLst>
      <p:ext uri="{BB962C8B-B14F-4D97-AF65-F5344CB8AC3E}">
        <p14:creationId xmlns:p14="http://schemas.microsoft.com/office/powerpoint/2010/main" val="136522524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609600" y="679005"/>
            <a:ext cx="10972800" cy="738633"/>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4" name="Shape 14"/>
          <p:cNvSpPr txBox="1">
            <a:spLocks noGrp="1"/>
          </p:cNvSpPr>
          <p:nvPr>
            <p:ph type="body" idx="1"/>
          </p:nvPr>
        </p:nvSpPr>
        <p:spPr>
          <a:xfrm>
            <a:off x="609600" y="1600202"/>
            <a:ext cx="10972800" cy="615523"/>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5" name="Shape 15"/>
          <p:cNvSpPr txBox="1">
            <a:spLocks noGrp="1"/>
          </p:cNvSpPr>
          <p:nvPr>
            <p:ph type="sldNum" idx="12"/>
          </p:nvPr>
        </p:nvSpPr>
        <p:spPr>
          <a:xfrm>
            <a:off x="11409058" y="6333133"/>
            <a:ext cx="731599" cy="524699"/>
          </a:xfrm>
          <a:prstGeom prst="rect">
            <a:avLst/>
          </a:prstGeom>
        </p:spPr>
        <p:txBody>
          <a:bodyPr lIns="91425" tIns="91425" rIns="91425" bIns="91425" anchor="ctr" anchorCtr="0">
            <a:noAutofit/>
          </a:bodyPr>
          <a:lstStyle/>
          <a:p>
            <a:pPr defTabSz="914344">
              <a:defRPr/>
            </a:pPr>
            <a:fld id="{00000000-1234-1234-1234-123412341234}" type="slidenum">
              <a:rPr lang="en-GB" sz="1765" smtClean="0">
                <a:solidFill>
                  <a:srgbClr val="000000"/>
                </a:solidFill>
              </a:rPr>
              <a:pPr defTabSz="914344">
                <a:defRPr/>
              </a:pPr>
              <a:t>‹#›</a:t>
            </a:fld>
            <a:endParaRPr lang="en-GB" sz="1765">
              <a:solidFill>
                <a:srgbClr val="000000"/>
              </a:solidFill>
            </a:endParaRPr>
          </a:p>
        </p:txBody>
      </p:sp>
    </p:spTree>
    <p:extLst>
      <p:ext uri="{BB962C8B-B14F-4D97-AF65-F5344CB8AC3E}">
        <p14:creationId xmlns:p14="http://schemas.microsoft.com/office/powerpoint/2010/main" val="26680417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Anshul Template">
  <p:cSld name="Anshul Template">
    <p:spTree>
      <p:nvGrpSpPr>
        <p:cNvPr id="1" name="Shape 329"/>
        <p:cNvGrpSpPr/>
        <p:nvPr/>
      </p:nvGrpSpPr>
      <p:grpSpPr>
        <a:xfrm>
          <a:off x="0" y="0"/>
          <a:ext cx="0" cy="0"/>
          <a:chOff x="0" y="0"/>
          <a:chExt cx="0" cy="0"/>
        </a:xfrm>
      </p:grpSpPr>
      <p:sp>
        <p:nvSpPr>
          <p:cNvPr id="330" name="Google Shape;330;p54"/>
          <p:cNvSpPr txBox="1">
            <a:spLocks noGrp="1"/>
          </p:cNvSpPr>
          <p:nvPr>
            <p:ph type="title"/>
          </p:nvPr>
        </p:nvSpPr>
        <p:spPr>
          <a:xfrm>
            <a:off x="609600" y="463932"/>
            <a:ext cx="9682400" cy="841290"/>
          </a:xfrm>
          <a:prstGeom prst="rect">
            <a:avLst/>
          </a:prstGeom>
          <a:noFill/>
          <a:ln>
            <a:noFill/>
          </a:ln>
        </p:spPr>
        <p:txBody>
          <a:bodyPr spcFirstLastPara="1" wrap="square" lIns="91425" tIns="91425" rIns="91425" bIns="91425" anchor="ctr" anchorCtr="0"/>
          <a:lstStyle>
            <a:lvl1pPr marR="0" lvl="0" algn="l">
              <a:lnSpc>
                <a:spcPct val="100000"/>
              </a:lnSpc>
              <a:spcBef>
                <a:spcPts val="0"/>
              </a:spcBef>
              <a:spcAft>
                <a:spcPts val="0"/>
              </a:spcAft>
              <a:buClr>
                <a:srgbClr val="000054"/>
              </a:buClr>
              <a:buSzPts val="3200"/>
              <a:buFont typeface="Arial"/>
              <a:buNone/>
              <a:defRPr sz="4267" b="1" i="0" u="none" strike="noStrike" cap="none">
                <a:solidFill>
                  <a:srgbClr val="000054"/>
                </a:solidFill>
                <a:latin typeface="Arial"/>
                <a:ea typeface="Arial"/>
                <a:cs typeface="Arial"/>
                <a:sym typeface="Arial"/>
              </a:defRPr>
            </a:lvl1pPr>
            <a:lvl2pPr lvl="1" algn="l">
              <a:lnSpc>
                <a:spcPct val="100000"/>
              </a:lnSpc>
              <a:spcBef>
                <a:spcPts val="0"/>
              </a:spcBef>
              <a:spcAft>
                <a:spcPts val="0"/>
              </a:spcAft>
              <a:buSzPts val="1800"/>
              <a:buFont typeface="Arial"/>
              <a:buNone/>
              <a:defRPr sz="2400"/>
            </a:lvl2pPr>
            <a:lvl3pPr lvl="2" algn="l">
              <a:lnSpc>
                <a:spcPct val="100000"/>
              </a:lnSpc>
              <a:spcBef>
                <a:spcPts val="0"/>
              </a:spcBef>
              <a:spcAft>
                <a:spcPts val="0"/>
              </a:spcAft>
              <a:buSzPts val="1800"/>
              <a:buFont typeface="Arial"/>
              <a:buNone/>
              <a:defRPr sz="2400"/>
            </a:lvl3pPr>
            <a:lvl4pPr lvl="3" algn="l">
              <a:lnSpc>
                <a:spcPct val="100000"/>
              </a:lnSpc>
              <a:spcBef>
                <a:spcPts val="0"/>
              </a:spcBef>
              <a:spcAft>
                <a:spcPts val="0"/>
              </a:spcAft>
              <a:buSzPts val="1800"/>
              <a:buFont typeface="Arial"/>
              <a:buNone/>
              <a:defRPr sz="2400"/>
            </a:lvl4pPr>
            <a:lvl5pPr lvl="4" algn="l">
              <a:lnSpc>
                <a:spcPct val="100000"/>
              </a:lnSpc>
              <a:spcBef>
                <a:spcPts val="0"/>
              </a:spcBef>
              <a:spcAft>
                <a:spcPts val="0"/>
              </a:spcAft>
              <a:buSzPts val="1800"/>
              <a:buFont typeface="Arial"/>
              <a:buNone/>
              <a:defRPr sz="2400"/>
            </a:lvl5pPr>
            <a:lvl6pPr lvl="5" algn="l">
              <a:lnSpc>
                <a:spcPct val="100000"/>
              </a:lnSpc>
              <a:spcBef>
                <a:spcPts val="0"/>
              </a:spcBef>
              <a:spcAft>
                <a:spcPts val="0"/>
              </a:spcAft>
              <a:buSzPts val="1800"/>
              <a:buFont typeface="Arial"/>
              <a:buNone/>
              <a:defRPr sz="2400"/>
            </a:lvl6pPr>
            <a:lvl7pPr lvl="6" algn="l">
              <a:lnSpc>
                <a:spcPct val="100000"/>
              </a:lnSpc>
              <a:spcBef>
                <a:spcPts val="0"/>
              </a:spcBef>
              <a:spcAft>
                <a:spcPts val="0"/>
              </a:spcAft>
              <a:buSzPts val="1800"/>
              <a:buFont typeface="Arial"/>
              <a:buNone/>
              <a:defRPr sz="2400"/>
            </a:lvl7pPr>
            <a:lvl8pPr lvl="7" algn="l">
              <a:lnSpc>
                <a:spcPct val="100000"/>
              </a:lnSpc>
              <a:spcBef>
                <a:spcPts val="0"/>
              </a:spcBef>
              <a:spcAft>
                <a:spcPts val="0"/>
              </a:spcAft>
              <a:buSzPts val="1800"/>
              <a:buFont typeface="Arial"/>
              <a:buNone/>
              <a:defRPr sz="2400"/>
            </a:lvl8pPr>
            <a:lvl9pPr lvl="8" algn="l">
              <a:lnSpc>
                <a:spcPct val="100000"/>
              </a:lnSpc>
              <a:spcBef>
                <a:spcPts val="0"/>
              </a:spcBef>
              <a:spcAft>
                <a:spcPts val="0"/>
              </a:spcAft>
              <a:buSzPts val="1800"/>
              <a:buFont typeface="Arial"/>
              <a:buNone/>
              <a:defRPr sz="2400"/>
            </a:lvl9pPr>
          </a:lstStyle>
          <a:p>
            <a:endParaRPr/>
          </a:p>
        </p:txBody>
      </p:sp>
    </p:spTree>
    <p:extLst>
      <p:ext uri="{BB962C8B-B14F-4D97-AF65-F5344CB8AC3E}">
        <p14:creationId xmlns:p14="http://schemas.microsoft.com/office/powerpoint/2010/main" val="105079030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421E-C230-4985-A55F-249E4712D5D8}"/>
              </a:ext>
            </a:extLst>
          </p:cNvPr>
          <p:cNvSpPr>
            <a:spLocks noGrp="1"/>
          </p:cNvSpPr>
          <p:nvPr>
            <p:ph type="title"/>
          </p:nvPr>
        </p:nvSpPr>
        <p:spPr/>
        <p:txBody>
          <a:bodyPr>
            <a:normAutofit/>
          </a:bodyPr>
          <a:lstStyle>
            <a:lvl1pPr>
              <a:defRPr sz="3600">
                <a:latin typeface="Calibri" panose="020F0502020204030204" pitchFamily="34" charset="0"/>
                <a:cs typeface="Calibri" panose="020F0502020204030204" pitchFamily="34" charset="0"/>
              </a:defRPr>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9F9B1106-1747-47C6-AD4D-1ED872037F93}"/>
              </a:ext>
            </a:extLst>
          </p:cNvPr>
          <p:cNvSpPr>
            <a:spLocks noGrp="1"/>
          </p:cNvSpPr>
          <p:nvPr>
            <p:ph idx="1"/>
          </p:nvPr>
        </p:nvSpPr>
        <p:spPr/>
        <p:txBody>
          <a:bodyPr/>
          <a:lstStyle>
            <a:lvl1pPr>
              <a:defRPr>
                <a:latin typeface="Calibri" panose="020F0502020204030204" pitchFamily="34" charset="0"/>
                <a:cs typeface="Calibri" panose="020F0502020204030204" pitchFamily="34" charset="0"/>
              </a:defRPr>
            </a:lvl1pPr>
            <a:lvl2pPr>
              <a:defRPr>
                <a:latin typeface="Calibri" panose="020F0502020204030204" pitchFamily="34" charset="0"/>
                <a:cs typeface="Calibri" panose="020F0502020204030204" pitchFamily="34" charset="0"/>
              </a:defRPr>
            </a:lvl2pPr>
            <a:lvl3pPr>
              <a:defRPr>
                <a:latin typeface="Calibri" panose="020F0502020204030204" pitchFamily="34" charset="0"/>
                <a:cs typeface="Calibri" panose="020F0502020204030204" pitchFamily="34" charset="0"/>
              </a:defRPr>
            </a:lvl3pPr>
            <a:lvl4pPr>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E6605EE-6C12-4B09-B328-5FC771964EB0}"/>
              </a:ext>
            </a:extLst>
          </p:cNvPr>
          <p:cNvSpPr>
            <a:spLocks noGrp="1"/>
          </p:cNvSpPr>
          <p:nvPr>
            <p:ph type="dt" sz="half" idx="10"/>
          </p:nvPr>
        </p:nvSpPr>
        <p:spPr/>
        <p:txBody>
          <a:bodyPr/>
          <a:lstStyle/>
          <a:p>
            <a:endParaRPr lang="en-AU"/>
          </a:p>
        </p:txBody>
      </p:sp>
      <p:sp>
        <p:nvSpPr>
          <p:cNvPr id="5" name="Footer Placeholder 4">
            <a:extLst>
              <a:ext uri="{FF2B5EF4-FFF2-40B4-BE49-F238E27FC236}">
                <a16:creationId xmlns:a16="http://schemas.microsoft.com/office/drawing/2014/main" id="{39B7F1C5-E024-4AB0-B408-32F5C1A10AB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9489FD8-71FE-4137-8FE6-DC2A193CC355}"/>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330821424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85695-8E0F-403A-9CD7-62C032F7690D}"/>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C05A9F9-AE68-4F94-9E5E-068EE37349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C93A7560-CAFD-4E61-95FB-BDA485201B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99DDD9F1-1A2C-48B2-B5C9-C73A7289C320}"/>
              </a:ext>
            </a:extLst>
          </p:cNvPr>
          <p:cNvSpPr>
            <a:spLocks noGrp="1"/>
          </p:cNvSpPr>
          <p:nvPr>
            <p:ph type="dt" sz="half" idx="10"/>
          </p:nvPr>
        </p:nvSpPr>
        <p:spPr/>
        <p:txBody>
          <a:bodyPr/>
          <a:lstStyle/>
          <a:p>
            <a:endParaRPr lang="en-AU"/>
          </a:p>
        </p:txBody>
      </p:sp>
      <p:sp>
        <p:nvSpPr>
          <p:cNvPr id="6" name="Footer Placeholder 5">
            <a:extLst>
              <a:ext uri="{FF2B5EF4-FFF2-40B4-BE49-F238E27FC236}">
                <a16:creationId xmlns:a16="http://schemas.microsoft.com/office/drawing/2014/main" id="{6B3D520C-6BAD-40E9-A2B0-8BFA83635E1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604E87-51E9-4833-AA93-39FB9ED72BE2}"/>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52266157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C9467-6CA3-4111-A4AE-FFD0F459C1D4}"/>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CE09CDFA-8C89-4FC7-83CB-4B6BD3F030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C0D324-2CEE-48D7-AB8D-9EB56FF323B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535C84E4-E747-422F-823D-ABB103E226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6CBDB2-558E-4410-815E-BC17CE86EE3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BD73ABA-F022-4A2D-BC50-6EFA1A189B4A}"/>
              </a:ext>
            </a:extLst>
          </p:cNvPr>
          <p:cNvSpPr>
            <a:spLocks noGrp="1"/>
          </p:cNvSpPr>
          <p:nvPr>
            <p:ph type="dt" sz="half" idx="10"/>
          </p:nvPr>
        </p:nvSpPr>
        <p:spPr/>
        <p:txBody>
          <a:bodyPr/>
          <a:lstStyle/>
          <a:p>
            <a:endParaRPr lang="en-AU"/>
          </a:p>
        </p:txBody>
      </p:sp>
      <p:sp>
        <p:nvSpPr>
          <p:cNvPr id="8" name="Footer Placeholder 7">
            <a:extLst>
              <a:ext uri="{FF2B5EF4-FFF2-40B4-BE49-F238E27FC236}">
                <a16:creationId xmlns:a16="http://schemas.microsoft.com/office/drawing/2014/main" id="{0119AFDB-C42E-463D-B00B-B7C3F2C195ED}"/>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3508F5CF-1000-4107-8B86-354403242CE2}"/>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63515943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7D6A8-8593-4C21-938E-8349B6D2FBE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F9A56A4-BCFE-444A-B799-3003156ECF65}"/>
              </a:ext>
            </a:extLst>
          </p:cNvPr>
          <p:cNvSpPr>
            <a:spLocks noGrp="1"/>
          </p:cNvSpPr>
          <p:nvPr>
            <p:ph type="dt" sz="half" idx="10"/>
          </p:nvPr>
        </p:nvSpPr>
        <p:spPr/>
        <p:txBody>
          <a:bodyPr/>
          <a:lstStyle/>
          <a:p>
            <a:endParaRPr lang="en-AU"/>
          </a:p>
        </p:txBody>
      </p:sp>
      <p:sp>
        <p:nvSpPr>
          <p:cNvPr id="4" name="Footer Placeholder 3">
            <a:extLst>
              <a:ext uri="{FF2B5EF4-FFF2-40B4-BE49-F238E27FC236}">
                <a16:creationId xmlns:a16="http://schemas.microsoft.com/office/drawing/2014/main" id="{33661598-FDFF-4254-A4A3-B4A979362993}"/>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FF24BB6E-0C9C-4308-81D1-8B331EC18F2D}"/>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109788897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F9CB962-B705-314A-93E0-7EFEF584C6D7}"/>
              </a:ext>
            </a:extLst>
          </p:cNvPr>
          <p:cNvSpPr/>
          <p:nvPr userDrawn="1"/>
        </p:nvSpPr>
        <p:spPr>
          <a:xfrm>
            <a:off x="1" y="1"/>
            <a:ext cx="5543550"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08A4A11-68D0-0342-99AF-D474A68AB20A}"/>
              </a:ext>
            </a:extLst>
          </p:cNvPr>
          <p:cNvPicPr>
            <a:picLocks noChangeAspect="1"/>
          </p:cNvPicPr>
          <p:nvPr userDrawn="1"/>
        </p:nvPicPr>
        <p:blipFill>
          <a:blip r:embed="rId2"/>
          <a:stretch>
            <a:fillRect/>
          </a:stretch>
        </p:blipFill>
        <p:spPr>
          <a:xfrm rot="2999759">
            <a:off x="1292068" y="-612610"/>
            <a:ext cx="5135041" cy="7002330"/>
          </a:xfrm>
          <a:prstGeom prst="rect">
            <a:avLst/>
          </a:prstGeom>
        </p:spPr>
      </p:pic>
      <p:pic>
        <p:nvPicPr>
          <p:cNvPr id="5" name="Picture 4">
            <a:extLst>
              <a:ext uri="{FF2B5EF4-FFF2-40B4-BE49-F238E27FC236}">
                <a16:creationId xmlns:a16="http://schemas.microsoft.com/office/drawing/2014/main" id="{7DA553B0-A995-EF44-B988-7BA3AD773466}"/>
              </a:ext>
            </a:extLst>
          </p:cNvPr>
          <p:cNvPicPr>
            <a:picLocks noChangeAspect="1"/>
          </p:cNvPicPr>
          <p:nvPr userDrawn="1"/>
        </p:nvPicPr>
        <p:blipFill>
          <a:blip r:embed="rId2"/>
          <a:stretch>
            <a:fillRect/>
          </a:stretch>
        </p:blipFill>
        <p:spPr>
          <a:xfrm rot="2999759">
            <a:off x="1292068" y="-612610"/>
            <a:ext cx="5135041" cy="7002330"/>
          </a:xfrm>
          <a:prstGeom prst="rect">
            <a:avLst/>
          </a:prstGeom>
        </p:spPr>
      </p:pic>
      <p:sp>
        <p:nvSpPr>
          <p:cNvPr id="6" name="Title 1">
            <a:extLst>
              <a:ext uri="{FF2B5EF4-FFF2-40B4-BE49-F238E27FC236}">
                <a16:creationId xmlns:a16="http://schemas.microsoft.com/office/drawing/2014/main" id="{D998C335-258C-064A-B7BD-DB882AEB49CE}"/>
              </a:ext>
            </a:extLst>
          </p:cNvPr>
          <p:cNvSpPr>
            <a:spLocks noGrp="1"/>
          </p:cNvSpPr>
          <p:nvPr>
            <p:ph type="title" hasCustomPrompt="1"/>
          </p:nvPr>
        </p:nvSpPr>
        <p:spPr>
          <a:xfrm>
            <a:off x="5816600" y="218370"/>
            <a:ext cx="6036733" cy="1325563"/>
          </a:xfrm>
        </p:spPr>
        <p:txBody>
          <a:bodyPr/>
          <a:lstStyle>
            <a:lvl1pPr algn="l">
              <a:defRPr/>
            </a:lvl1pPr>
          </a:lstStyle>
          <a:p>
            <a:r>
              <a:rPr lang="en-US">
                <a:latin typeface="Clancy" panose="00000500000000000000" pitchFamily="50" charset="0"/>
              </a:rPr>
              <a:t>Title text</a:t>
            </a:r>
          </a:p>
        </p:txBody>
      </p:sp>
      <p:pic>
        <p:nvPicPr>
          <p:cNvPr id="10" name="Picture 9" descr="Shape&#10;&#10;Description automatically generated with medium confidence">
            <a:extLst>
              <a:ext uri="{FF2B5EF4-FFF2-40B4-BE49-F238E27FC236}">
                <a16:creationId xmlns:a16="http://schemas.microsoft.com/office/drawing/2014/main" id="{A446482C-F119-9C09-79AF-E829F758A343}"/>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809" y="5785605"/>
            <a:ext cx="872066" cy="1049379"/>
          </a:xfrm>
          <a:prstGeom prst="rect">
            <a:avLst/>
          </a:prstGeom>
        </p:spPr>
      </p:pic>
    </p:spTree>
    <p:extLst>
      <p:ext uri="{BB962C8B-B14F-4D97-AF65-F5344CB8AC3E}">
        <p14:creationId xmlns:p14="http://schemas.microsoft.com/office/powerpoint/2010/main" val="734746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421E-C230-4985-A55F-249E4712D5D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9F9B1106-1747-47C6-AD4D-1ED872037F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E6605EE-6C12-4B09-B328-5FC771964EB0}"/>
              </a:ext>
            </a:extLst>
          </p:cNvPr>
          <p:cNvSpPr>
            <a:spLocks noGrp="1"/>
          </p:cNvSpPr>
          <p:nvPr>
            <p:ph type="dt" sz="half" idx="10"/>
          </p:nvPr>
        </p:nvSpPr>
        <p:spPr/>
        <p:txBody>
          <a:bodyPr/>
          <a:lstStyle/>
          <a:p>
            <a:fld id="{2A3090FF-0D07-44EF-BE91-92BA9AB775B9}" type="datetimeFigureOut">
              <a:rPr lang="en-AU" smtClean="0"/>
              <a:t>2023-05-10</a:t>
            </a:fld>
            <a:endParaRPr lang="en-AU"/>
          </a:p>
        </p:txBody>
      </p:sp>
      <p:sp>
        <p:nvSpPr>
          <p:cNvPr id="5" name="Footer Placeholder 4">
            <a:extLst>
              <a:ext uri="{FF2B5EF4-FFF2-40B4-BE49-F238E27FC236}">
                <a16:creationId xmlns:a16="http://schemas.microsoft.com/office/drawing/2014/main" id="{39B7F1C5-E024-4AB0-B408-32F5C1A10AB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9489FD8-71FE-4137-8FE6-DC2A193CC355}"/>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174817141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3" y="347976"/>
            <a:ext cx="10051525" cy="615553"/>
          </a:xfrm>
        </p:spPr>
        <p:txBody>
          <a:bodyPr/>
          <a:lstStyle>
            <a:lvl1pPr>
              <a:defRPr sz="4000" baseline="0">
                <a:solidFill>
                  <a:schemeClr val="tx1"/>
                </a:solidFill>
              </a:defRPr>
            </a:lvl1pPr>
          </a:lstStyle>
          <a:p>
            <a:r>
              <a:rPr lang="en-US"/>
              <a:t>Click to edit Master title style</a:t>
            </a:r>
          </a:p>
        </p:txBody>
      </p:sp>
    </p:spTree>
    <p:extLst>
      <p:ext uri="{BB962C8B-B14F-4D97-AF65-F5344CB8AC3E}">
        <p14:creationId xmlns:p14="http://schemas.microsoft.com/office/powerpoint/2010/main" val="85670843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cSld name="Content_option 8">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9531" y="365125"/>
            <a:ext cx="10957455" cy="1325563"/>
          </a:xfrm>
        </p:spPr>
        <p:txBody>
          <a:bodyPr/>
          <a:lstStyle/>
          <a:p>
            <a:r>
              <a:rPr lang="en-GB"/>
              <a:t>—</a:t>
            </a:r>
            <a:br>
              <a:rPr lang="en-GB"/>
            </a:br>
            <a:r>
              <a:rPr lang="en-GB"/>
              <a:t>Click to edit Master title style</a:t>
            </a:r>
            <a:endParaRPr lang="en-US"/>
          </a:p>
        </p:txBody>
      </p:sp>
      <p:sp>
        <p:nvSpPr>
          <p:cNvPr id="3" name="Text Placeholder 2"/>
          <p:cNvSpPr>
            <a:spLocks noGrp="1"/>
          </p:cNvSpPr>
          <p:nvPr>
            <p:ph type="body" idx="1"/>
          </p:nvPr>
        </p:nvSpPr>
        <p:spPr>
          <a:xfrm>
            <a:off x="499533" y="1681163"/>
            <a:ext cx="10954143" cy="823912"/>
          </a:xfrm>
        </p:spPr>
        <p:txBody>
          <a:bodyPr anchor="t" anchorCtr="0"/>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499533"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Content Placeholder 5"/>
          <p:cNvSpPr>
            <a:spLocks noGrp="1"/>
          </p:cNvSpPr>
          <p:nvPr>
            <p:ph sz="quarter" idx="4"/>
          </p:nvPr>
        </p:nvSpPr>
        <p:spPr>
          <a:xfrm>
            <a:off x="6331479"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Slide Number Placeholder 4">
            <a:extLst>
              <a:ext uri="{FF2B5EF4-FFF2-40B4-BE49-F238E27FC236}">
                <a16:creationId xmlns:a16="http://schemas.microsoft.com/office/drawing/2014/main" id="{05347228-8947-3243-B732-D99A0A06A9CD}"/>
              </a:ext>
            </a:extLst>
          </p:cNvPr>
          <p:cNvSpPr>
            <a:spLocks noGrp="1"/>
          </p:cNvSpPr>
          <p:nvPr>
            <p:ph type="sldNum" sz="quarter" idx="10"/>
          </p:nvPr>
        </p:nvSpPr>
        <p:spPr/>
        <p:txBody>
          <a:bodyPr/>
          <a:lstStyle/>
          <a:p>
            <a:fld id="{2FE357CA-CA89-4B60-9DD1-B9B9F78D6CCD}" type="slidenum">
              <a:rPr lang="en-AU" smtClean="0"/>
              <a:t>‹#›</a:t>
            </a:fld>
            <a:endParaRPr lang="en-AU"/>
          </a:p>
        </p:txBody>
      </p:sp>
    </p:spTree>
    <p:extLst>
      <p:ext uri="{BB962C8B-B14F-4D97-AF65-F5344CB8AC3E}">
        <p14:creationId xmlns:p14="http://schemas.microsoft.com/office/powerpoint/2010/main" val="23925963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4" y="2742376"/>
            <a:ext cx="5155993" cy="2915837"/>
          </a:xfrm>
          <a:prstGeom prst="rect">
            <a:avLst/>
          </a:prstGeom>
        </p:spPr>
        <p:txBody>
          <a:bodyPr>
            <a:normAutofit/>
          </a:bodyPr>
          <a:lstStyle>
            <a:lvl1pPr marL="0" indent="0">
              <a:buNone/>
              <a:defRPr sz="1600">
                <a:solidFill>
                  <a:srgbClr val="000000"/>
                </a:solidFill>
              </a:defRPr>
            </a:lvl1pPr>
            <a:lvl2pPr marL="609555" indent="0">
              <a:buNone/>
              <a:defRPr>
                <a:solidFill>
                  <a:srgbClr val="000000"/>
                </a:solidFill>
              </a:defRPr>
            </a:lvl2pPr>
            <a:lvl3pPr marL="1219110" indent="0">
              <a:buNone/>
              <a:defRPr>
                <a:solidFill>
                  <a:srgbClr val="000000"/>
                </a:solidFill>
              </a:defRPr>
            </a:lvl3pPr>
            <a:lvl4pPr marL="1828664" indent="0">
              <a:buNone/>
              <a:defRPr>
                <a:solidFill>
                  <a:srgbClr val="000000"/>
                </a:solidFill>
              </a:defRPr>
            </a:lvl4pPr>
            <a:lvl5pPr marL="2438218" indent="0">
              <a:buNone/>
              <a:defRPr>
                <a:solidFill>
                  <a:srgbClr val="000000"/>
                </a:solidFill>
              </a:defRPr>
            </a:lvl5pPr>
          </a:lstStyle>
          <a:p>
            <a:pPr lvl="0"/>
            <a:r>
              <a:rPr lang="en-US"/>
              <a:t>Click to edit Master text styles</a:t>
            </a:r>
          </a:p>
        </p:txBody>
      </p:sp>
      <p:sp>
        <p:nvSpPr>
          <p:cNvPr id="7" name="Title 6"/>
          <p:cNvSpPr>
            <a:spLocks noGrp="1"/>
          </p:cNvSpPr>
          <p:nvPr>
            <p:ph type="title" hasCustomPrompt="1"/>
          </p:nvPr>
        </p:nvSpPr>
        <p:spPr>
          <a:xfrm>
            <a:off x="609603" y="143378"/>
            <a:ext cx="9682564" cy="1482513"/>
          </a:xfrm>
          <a:prstGeom prst="rect">
            <a:avLst/>
          </a:prstGeom>
        </p:spPr>
        <p:txBody>
          <a:bodyPr/>
          <a:lstStyle/>
          <a:p>
            <a:r>
              <a:rPr lang="en-US">
                <a:solidFill>
                  <a:srgbClr val="FAC800"/>
                </a:solidFill>
              </a:rPr>
              <a:t>—</a:t>
            </a:r>
            <a:br>
              <a:rPr lang="en-US"/>
            </a:br>
            <a:r>
              <a:rPr lang="en-US"/>
              <a:t>Click to edit Master title style</a:t>
            </a:r>
          </a:p>
        </p:txBody>
      </p:sp>
      <p:sp>
        <p:nvSpPr>
          <p:cNvPr id="13" name="Text Placeholder 12"/>
          <p:cNvSpPr>
            <a:spLocks noGrp="1"/>
          </p:cNvSpPr>
          <p:nvPr>
            <p:ph type="body" sz="quarter" idx="13"/>
          </p:nvPr>
        </p:nvSpPr>
        <p:spPr>
          <a:xfrm>
            <a:off x="609603" y="1743883"/>
            <a:ext cx="9682564" cy="767215"/>
          </a:xfrm>
          <a:prstGeom prst="rect">
            <a:avLst/>
          </a:prstGeom>
        </p:spPr>
        <p:txBody>
          <a:bodyPr>
            <a:normAutofit/>
          </a:bodyPr>
          <a:lstStyle>
            <a:lvl1pPr marL="0" indent="0">
              <a:buNone/>
              <a:defRPr sz="2667"/>
            </a:lvl1pPr>
            <a:lvl2pPr marL="609555" indent="0">
              <a:buNone/>
              <a:defRPr/>
            </a:lvl2pPr>
            <a:lvl3pPr marL="1219110" indent="0">
              <a:buNone/>
              <a:defRPr/>
            </a:lvl3pPr>
            <a:lvl4pPr marL="1828664" indent="0">
              <a:buNone/>
              <a:defRPr/>
            </a:lvl4pPr>
            <a:lvl5pPr marL="2438218" indent="0">
              <a:buFont typeface="Arial"/>
              <a:buNone/>
              <a:defRPr/>
            </a:lvl5pPr>
          </a:lstStyle>
          <a:p>
            <a:pPr lvl="0"/>
            <a:r>
              <a:rPr lang="en-US"/>
              <a:t>Click to edit Master text styles</a:t>
            </a:r>
          </a:p>
        </p:txBody>
      </p:sp>
      <p:sp>
        <p:nvSpPr>
          <p:cNvPr id="14" name="Content Placeholder 2"/>
          <p:cNvSpPr>
            <a:spLocks noGrp="1"/>
          </p:cNvSpPr>
          <p:nvPr>
            <p:ph idx="14"/>
          </p:nvPr>
        </p:nvSpPr>
        <p:spPr>
          <a:xfrm>
            <a:off x="6119134" y="2742376"/>
            <a:ext cx="5155993" cy="2915837"/>
          </a:xfrm>
          <a:prstGeom prst="rect">
            <a:avLst/>
          </a:prstGeom>
        </p:spPr>
        <p:txBody>
          <a:bodyPr>
            <a:normAutofit/>
          </a:bodyPr>
          <a:lstStyle>
            <a:lvl1pPr marL="380972" indent="-380972">
              <a:buClr>
                <a:srgbClr val="FAC800"/>
              </a:buClr>
              <a:buFont typeface="Lucida Grande"/>
              <a:buChar char="—"/>
              <a:defRPr sz="1600">
                <a:solidFill>
                  <a:srgbClr val="000000"/>
                </a:solidFill>
              </a:defRPr>
            </a:lvl1pPr>
            <a:lvl2pPr marL="609555" indent="0">
              <a:buNone/>
              <a:defRPr sz="1600">
                <a:solidFill>
                  <a:srgbClr val="000000"/>
                </a:solidFill>
              </a:defRPr>
            </a:lvl2pPr>
            <a:lvl3pPr marL="1219110" indent="0">
              <a:buNone/>
              <a:defRPr>
                <a:solidFill>
                  <a:srgbClr val="000000"/>
                </a:solidFill>
              </a:defRPr>
            </a:lvl3pPr>
            <a:lvl4pPr marL="1828664" indent="0">
              <a:buNone/>
              <a:defRPr>
                <a:solidFill>
                  <a:srgbClr val="000000"/>
                </a:solidFill>
              </a:defRPr>
            </a:lvl4pPr>
            <a:lvl5pPr marL="2438218" indent="0">
              <a:buNone/>
              <a:defRPr>
                <a:solidFill>
                  <a:srgbClr val="00000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5405753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1" y="1435100"/>
            <a:ext cx="11018839" cy="4833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191895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5"/>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1"/>
            <a:ext cx="5367528" cy="579439"/>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1"/>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1"/>
            <a:ext cx="5367528" cy="579439"/>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1"/>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29868262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436128"/>
            <a:ext cx="11018520" cy="553997"/>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594" lvl="0" indent="-228594"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0112312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C3CAF-EF20-E846-9014-6CC7DCE4224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0738F64-4913-EC4A-9A68-E8673BB3C0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7A16E80-7BD3-AE49-9870-F9F5B403646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E688A2DC-035C-B14F-B19C-CB7321DC45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255AF1-9F13-EE48-BD13-4EE551D03987}"/>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87042269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70D427A-31A8-804F-A88E-B2237F6FF8DD}"/>
              </a:ext>
            </a:extLst>
          </p:cNvPr>
          <p:cNvSpPr/>
          <p:nvPr userDrawn="1"/>
        </p:nvSpPr>
        <p:spPr>
          <a:xfrm rot="5400000">
            <a:off x="5706290" y="372291"/>
            <a:ext cx="779419" cy="12192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hape&#10;&#10;Description automatically generated with medium confidence">
            <a:extLst>
              <a:ext uri="{FF2B5EF4-FFF2-40B4-BE49-F238E27FC236}">
                <a16:creationId xmlns:a16="http://schemas.microsoft.com/office/drawing/2014/main" id="{8D9D6DB2-BDC7-2186-D53F-E5069E77119B}"/>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468863" y="6068065"/>
            <a:ext cx="656461" cy="789936"/>
          </a:xfrm>
          <a:prstGeom prst="rect">
            <a:avLst/>
          </a:prstGeom>
        </p:spPr>
      </p:pic>
    </p:spTree>
    <p:extLst>
      <p:ext uri="{BB962C8B-B14F-4D97-AF65-F5344CB8AC3E}">
        <p14:creationId xmlns:p14="http://schemas.microsoft.com/office/powerpoint/2010/main" val="138107438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AED8B6A-BF3C-3841-AC68-EA4F713AC1D1}"/>
              </a:ext>
            </a:extLst>
          </p:cNvPr>
          <p:cNvSpPr/>
          <p:nvPr userDrawn="1"/>
        </p:nvSpPr>
        <p:spPr>
          <a:xfrm rot="5400000">
            <a:off x="8353696" y="3019698"/>
            <a:ext cx="6858002" cy="818606"/>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hape&#10;&#10;Description automatically generated with medium confidence">
            <a:extLst>
              <a:ext uri="{FF2B5EF4-FFF2-40B4-BE49-F238E27FC236}">
                <a16:creationId xmlns:a16="http://schemas.microsoft.com/office/drawing/2014/main" id="{D5D3341B-5A17-9004-CC91-EC84298C787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468863" y="6029325"/>
            <a:ext cx="688655" cy="828676"/>
          </a:xfrm>
          <a:prstGeom prst="rect">
            <a:avLst/>
          </a:prstGeom>
        </p:spPr>
      </p:pic>
    </p:spTree>
    <p:extLst>
      <p:ext uri="{BB962C8B-B14F-4D97-AF65-F5344CB8AC3E}">
        <p14:creationId xmlns:p14="http://schemas.microsoft.com/office/powerpoint/2010/main" val="121078969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70D427A-31A8-804F-A88E-B2237F6FF8DD}"/>
              </a:ext>
            </a:extLst>
          </p:cNvPr>
          <p:cNvSpPr/>
          <p:nvPr userDrawn="1"/>
        </p:nvSpPr>
        <p:spPr>
          <a:xfrm rot="5400000">
            <a:off x="5706290" y="372291"/>
            <a:ext cx="779419" cy="12192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food&#10;&#10;Description automatically generated">
            <a:extLst>
              <a:ext uri="{FF2B5EF4-FFF2-40B4-BE49-F238E27FC236}">
                <a16:creationId xmlns:a16="http://schemas.microsoft.com/office/drawing/2014/main" id="{3919BA19-F123-3B46-B077-C952C919A7DB}"/>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507848" y="6139545"/>
            <a:ext cx="598270" cy="701040"/>
          </a:xfrm>
          <a:prstGeom prst="rect">
            <a:avLst/>
          </a:prstGeom>
        </p:spPr>
      </p:pic>
      <p:sp>
        <p:nvSpPr>
          <p:cNvPr id="6" name="Title 1">
            <a:extLst>
              <a:ext uri="{FF2B5EF4-FFF2-40B4-BE49-F238E27FC236}">
                <a16:creationId xmlns:a16="http://schemas.microsoft.com/office/drawing/2014/main" id="{532D0E00-9F93-F04F-AA16-4945378D13F1}"/>
              </a:ext>
            </a:extLst>
          </p:cNvPr>
          <p:cNvSpPr>
            <a:spLocks noGrp="1"/>
          </p:cNvSpPr>
          <p:nvPr>
            <p:ph type="title" hasCustomPrompt="1"/>
          </p:nvPr>
        </p:nvSpPr>
        <p:spPr>
          <a:xfrm>
            <a:off x="375356" y="173214"/>
            <a:ext cx="10515600" cy="1325563"/>
          </a:xfrm>
        </p:spPr>
        <p:txBody>
          <a:bodyPr/>
          <a:lstStyle/>
          <a:p>
            <a:r>
              <a:rPr lang="en-US" dirty="0">
                <a:latin typeface="Clancy" panose="00000500000000000000" pitchFamily="50" charset="0"/>
              </a:rPr>
              <a:t>Title text</a:t>
            </a:r>
          </a:p>
        </p:txBody>
      </p:sp>
      <p:cxnSp>
        <p:nvCxnSpPr>
          <p:cNvPr id="9" name="Straight Connector 8">
            <a:extLst>
              <a:ext uri="{FF2B5EF4-FFF2-40B4-BE49-F238E27FC236}">
                <a16:creationId xmlns:a16="http://schemas.microsoft.com/office/drawing/2014/main" id="{194ADB88-9187-AB4E-858B-E86E18DB4424}"/>
              </a:ext>
            </a:extLst>
          </p:cNvPr>
          <p:cNvCxnSpPr>
            <a:cxnSpLocks/>
          </p:cNvCxnSpPr>
          <p:nvPr userDrawn="1"/>
        </p:nvCxnSpPr>
        <p:spPr>
          <a:xfrm>
            <a:off x="496057" y="1194524"/>
            <a:ext cx="891614" cy="0"/>
          </a:xfrm>
          <a:prstGeom prst="line">
            <a:avLst/>
          </a:prstGeom>
          <a:ln w="76200">
            <a:solidFill>
              <a:srgbClr val="FFDC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4086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85695-8E0F-403A-9CD7-62C032F7690D}"/>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FC05A9F9-AE68-4F94-9E5E-068EE37349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C93A7560-CAFD-4E61-95FB-BDA485201B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99DDD9F1-1A2C-48B2-B5C9-C73A7289C320}"/>
              </a:ext>
            </a:extLst>
          </p:cNvPr>
          <p:cNvSpPr>
            <a:spLocks noGrp="1"/>
          </p:cNvSpPr>
          <p:nvPr>
            <p:ph type="dt" sz="half" idx="10"/>
          </p:nvPr>
        </p:nvSpPr>
        <p:spPr/>
        <p:txBody>
          <a:bodyPr/>
          <a:lstStyle/>
          <a:p>
            <a:fld id="{2A3090FF-0D07-44EF-BE91-92BA9AB775B9}" type="datetimeFigureOut">
              <a:rPr lang="en-AU" smtClean="0"/>
              <a:t>2023-05-10</a:t>
            </a:fld>
            <a:endParaRPr lang="en-AU"/>
          </a:p>
        </p:txBody>
      </p:sp>
      <p:sp>
        <p:nvSpPr>
          <p:cNvPr id="6" name="Footer Placeholder 5">
            <a:extLst>
              <a:ext uri="{FF2B5EF4-FFF2-40B4-BE49-F238E27FC236}">
                <a16:creationId xmlns:a16="http://schemas.microsoft.com/office/drawing/2014/main" id="{6B3D520C-6BAD-40E9-A2B0-8BFA83635E1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E604E87-51E9-4833-AA93-39FB9ED72BE2}"/>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932208741"/>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AED8B6A-BF3C-3841-AC68-EA4F713AC1D1}"/>
              </a:ext>
            </a:extLst>
          </p:cNvPr>
          <p:cNvSpPr/>
          <p:nvPr userDrawn="1"/>
        </p:nvSpPr>
        <p:spPr>
          <a:xfrm rot="5400000">
            <a:off x="8353696" y="3019698"/>
            <a:ext cx="6858002" cy="818606"/>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51BAA2BC-058A-4347-B440-700FAA765082}"/>
              </a:ext>
            </a:extLst>
          </p:cNvPr>
          <p:cNvSpPr>
            <a:spLocks noGrp="1"/>
          </p:cNvSpPr>
          <p:nvPr>
            <p:ph type="title" hasCustomPrompt="1"/>
          </p:nvPr>
        </p:nvSpPr>
        <p:spPr>
          <a:xfrm>
            <a:off x="375356" y="173214"/>
            <a:ext cx="10515600" cy="1325563"/>
          </a:xfrm>
        </p:spPr>
        <p:txBody>
          <a:bodyPr/>
          <a:lstStyle/>
          <a:p>
            <a:r>
              <a:rPr lang="en-US" dirty="0">
                <a:latin typeface="Clancy" panose="00000500000000000000" pitchFamily="50" charset="0"/>
              </a:rPr>
              <a:t>Title text</a:t>
            </a:r>
          </a:p>
        </p:txBody>
      </p:sp>
      <p:cxnSp>
        <p:nvCxnSpPr>
          <p:cNvPr id="6" name="Straight Connector 5">
            <a:extLst>
              <a:ext uri="{FF2B5EF4-FFF2-40B4-BE49-F238E27FC236}">
                <a16:creationId xmlns:a16="http://schemas.microsoft.com/office/drawing/2014/main" id="{814067A3-F775-544B-B5B0-F37D7215E128}"/>
              </a:ext>
            </a:extLst>
          </p:cNvPr>
          <p:cNvCxnSpPr>
            <a:cxnSpLocks/>
          </p:cNvCxnSpPr>
          <p:nvPr userDrawn="1"/>
        </p:nvCxnSpPr>
        <p:spPr>
          <a:xfrm>
            <a:off x="496057" y="1194524"/>
            <a:ext cx="891614" cy="0"/>
          </a:xfrm>
          <a:prstGeom prst="line">
            <a:avLst/>
          </a:prstGeom>
          <a:ln w="76200">
            <a:solidFill>
              <a:srgbClr val="FFDC00"/>
            </a:solidFill>
          </a:ln>
        </p:spPr>
        <p:style>
          <a:lnRef idx="1">
            <a:schemeClr val="accent1"/>
          </a:lnRef>
          <a:fillRef idx="0">
            <a:schemeClr val="accent1"/>
          </a:fillRef>
          <a:effectRef idx="0">
            <a:schemeClr val="accent1"/>
          </a:effectRef>
          <a:fontRef idx="minor">
            <a:schemeClr val="tx1"/>
          </a:fontRef>
        </p:style>
      </p:cxnSp>
      <p:pic>
        <p:nvPicPr>
          <p:cNvPr id="9" name="Picture 8" descr="Shape&#10;&#10;Description automatically generated with medium confidence">
            <a:extLst>
              <a:ext uri="{FF2B5EF4-FFF2-40B4-BE49-F238E27FC236}">
                <a16:creationId xmlns:a16="http://schemas.microsoft.com/office/drawing/2014/main" id="{0538C55D-58F7-27A0-BE52-FCCFDBB2F308}"/>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468863" y="6068065"/>
            <a:ext cx="656461" cy="789936"/>
          </a:xfrm>
          <a:prstGeom prst="rect">
            <a:avLst/>
          </a:prstGeom>
        </p:spPr>
      </p:pic>
    </p:spTree>
    <p:extLst>
      <p:ext uri="{BB962C8B-B14F-4D97-AF65-F5344CB8AC3E}">
        <p14:creationId xmlns:p14="http://schemas.microsoft.com/office/powerpoint/2010/main" val="1540891022"/>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C3CAF-EF20-E846-9014-6CC7DCE4224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0738F64-4913-EC4A-9A68-E8673BB3C0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7A16E80-7BD3-AE49-9870-F9F5B403646F}"/>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E688A2DC-035C-B14F-B19C-CB7321DC45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255AF1-9F13-EE48-BD13-4EE551D03987}"/>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60030605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2576F-52A6-6A44-9770-E1FD988B3D0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59FF5B4-B83A-E144-BAE0-E7544E1E695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3AFC242-86EB-0B4D-9A9C-047E4CC29E8F}"/>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D22D9D39-A957-AF48-A681-2A17A3D30A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93B4E-0B0C-0345-98D9-4B24C5F0D6A9}"/>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002130764"/>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CD77F-2D1E-D34E-82F2-2DF7A7684D5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C21B118-8329-2547-A701-0D75FF1832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EF1D7A6-8B3A-724A-A503-F2835F9DDB9F}"/>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143B243E-EEA7-174A-B059-5F806489D7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DD662-1A8F-E248-AB28-EAFB7DA3D659}"/>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97812517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FFFD2-2617-A74F-9D83-C4D004954E8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22C1616-2DE5-8048-90DC-A0C829DFE44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7971343-B6E8-BD43-BE2C-22A4061CCD3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D6B5024D-C582-334B-94AD-90E1339D2008}"/>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6" name="Footer Placeholder 5">
            <a:extLst>
              <a:ext uri="{FF2B5EF4-FFF2-40B4-BE49-F238E27FC236}">
                <a16:creationId xmlns:a16="http://schemas.microsoft.com/office/drawing/2014/main" id="{BFCD3B62-B8F9-4843-BD99-C72455EE4E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B6F2EE-CF6F-4345-A039-1B40F63487BF}"/>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1394625379"/>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340F2-8632-B244-858D-B5A7AF9A668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C2D3F6-BB18-F14E-8D35-FD649E1188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BC798A8-CAFE-424D-B0A5-C3DC3F074F8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38559B9-5FB8-D04E-A852-693D627F4A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FE3C5EF-AA28-8640-800F-F17F871ADB1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59E43BD-555B-0149-94B5-2CC0FC0C1EC8}"/>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8" name="Footer Placeholder 7">
            <a:extLst>
              <a:ext uri="{FF2B5EF4-FFF2-40B4-BE49-F238E27FC236}">
                <a16:creationId xmlns:a16="http://schemas.microsoft.com/office/drawing/2014/main" id="{4D9454A0-E619-424A-BEA9-5C1C998798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BD3496-97C5-B448-AF5C-D00B11C7FC3B}"/>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394861579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5765B-D070-854F-9477-DBF48AF4CDB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7A9D1A6-626E-5E45-9CD6-50DB8C8814BE}"/>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4" name="Footer Placeholder 3">
            <a:extLst>
              <a:ext uri="{FF2B5EF4-FFF2-40B4-BE49-F238E27FC236}">
                <a16:creationId xmlns:a16="http://schemas.microsoft.com/office/drawing/2014/main" id="{1B38D2A2-5CAA-F343-A52F-AEB7B0D6028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461A9A-389E-BB43-B950-27ECB22D0471}"/>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07847760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4C4AEA-4CDB-0445-BD1F-DCC399E4586D}"/>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3" name="Footer Placeholder 2">
            <a:extLst>
              <a:ext uri="{FF2B5EF4-FFF2-40B4-BE49-F238E27FC236}">
                <a16:creationId xmlns:a16="http://schemas.microsoft.com/office/drawing/2014/main" id="{7D1DDEF3-FDA5-1E41-902C-3526329ABB5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55A0A2-E1F0-E04B-B731-0A2CC7A5AB80}"/>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325645920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89322-9A51-CF47-9BCE-8A27422807A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B07212E-11F3-7146-8330-7492C05E11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1C7CE0A-6B60-3742-93AD-23A209CBBF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9A14E38-BB51-F54A-9AD2-6AAFF8A8D1A8}"/>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6" name="Footer Placeholder 5">
            <a:extLst>
              <a:ext uri="{FF2B5EF4-FFF2-40B4-BE49-F238E27FC236}">
                <a16:creationId xmlns:a16="http://schemas.microsoft.com/office/drawing/2014/main" id="{361B5788-2A39-084B-90DD-A819257FB5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9CEF53-4D31-8242-83DE-62BD51DF3268}"/>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12412228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A7907-E5FB-184A-8D4C-E7F0363B73B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F59D33F-34E1-2B4C-92CA-04B6FBAF0A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626CAB-22B4-C148-B72D-D92D3A07F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8593C9D-DD6D-364A-8DD3-53A1DB01D5EE}"/>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6" name="Footer Placeholder 5">
            <a:extLst>
              <a:ext uri="{FF2B5EF4-FFF2-40B4-BE49-F238E27FC236}">
                <a16:creationId xmlns:a16="http://schemas.microsoft.com/office/drawing/2014/main" id="{6E97C8B4-E587-0847-9656-D1322F6298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F481EB-E9D2-004D-90CA-CAB413ABAD81}"/>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226445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C9467-6CA3-4111-A4AE-FFD0F459C1D4}"/>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CE09CDFA-8C89-4FC7-83CB-4B6BD3F030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C0D324-2CEE-48D7-AB8D-9EB56FF323B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535C84E4-E747-422F-823D-ABB103E226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6CBDB2-558E-4410-815E-BC17CE86EE3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7BD73ABA-F022-4A2D-BC50-6EFA1A189B4A}"/>
              </a:ext>
            </a:extLst>
          </p:cNvPr>
          <p:cNvSpPr>
            <a:spLocks noGrp="1"/>
          </p:cNvSpPr>
          <p:nvPr>
            <p:ph type="dt" sz="half" idx="10"/>
          </p:nvPr>
        </p:nvSpPr>
        <p:spPr/>
        <p:txBody>
          <a:bodyPr/>
          <a:lstStyle/>
          <a:p>
            <a:fld id="{2A3090FF-0D07-44EF-BE91-92BA9AB775B9}" type="datetimeFigureOut">
              <a:rPr lang="en-AU" smtClean="0"/>
              <a:t>2023-05-10</a:t>
            </a:fld>
            <a:endParaRPr lang="en-AU"/>
          </a:p>
        </p:txBody>
      </p:sp>
      <p:sp>
        <p:nvSpPr>
          <p:cNvPr id="8" name="Footer Placeholder 7">
            <a:extLst>
              <a:ext uri="{FF2B5EF4-FFF2-40B4-BE49-F238E27FC236}">
                <a16:creationId xmlns:a16="http://schemas.microsoft.com/office/drawing/2014/main" id="{0119AFDB-C42E-463D-B00B-B7C3F2C195ED}"/>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3508F5CF-1000-4107-8B86-354403242CE2}"/>
              </a:ext>
            </a:extLst>
          </p:cNvPr>
          <p:cNvSpPr>
            <a:spLocks noGrp="1"/>
          </p:cNvSpPr>
          <p:nvPr>
            <p:ph type="sldNum" sz="quarter" idx="12"/>
          </p:nvPr>
        </p:nvSpPr>
        <p:spPr/>
        <p:txBody>
          <a:bodyPr/>
          <a:lstStyle/>
          <a:p>
            <a:fld id="{009375D7-070A-4959-9224-FB5E66F2B1B3}" type="slidenum">
              <a:rPr lang="en-AU" smtClean="0"/>
              <a:t>‹#›</a:t>
            </a:fld>
            <a:endParaRPr lang="en-AU"/>
          </a:p>
        </p:txBody>
      </p:sp>
    </p:spTree>
    <p:extLst>
      <p:ext uri="{BB962C8B-B14F-4D97-AF65-F5344CB8AC3E}">
        <p14:creationId xmlns:p14="http://schemas.microsoft.com/office/powerpoint/2010/main" val="221480079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093C4-06D5-D846-9EC4-5C6DBC48A3A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858AC8C-69E6-1F44-A7E6-E36E3B5B1F8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9DAAA2-1001-A447-B169-6BC6A3A9B97C}"/>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14E54475-6876-C74F-A4D6-E016065AB4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F69DEA-0A87-7A49-A7C7-DAFF59125FF8}"/>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186504132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EBAEFB-AAD7-744A-B66F-3F55FAB63E7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E15C8CE-5363-144E-B73C-9ACEA0F0232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41D23BB-0E7F-D643-81C6-4B31CE85ECA5}"/>
              </a:ext>
            </a:extLst>
          </p:cNvPr>
          <p:cNvSpPr>
            <a:spLocks noGrp="1"/>
          </p:cNvSpPr>
          <p:nvPr>
            <p:ph type="dt" sz="half" idx="10"/>
          </p:nvPr>
        </p:nvSpPr>
        <p:spPr/>
        <p:txBody>
          <a:body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C2CFD898-2BEA-9A45-9AA1-8CC3C992C2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2636B6-F2BE-9448-A62E-D504A82A1D0E}"/>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03848337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F9CB962-B705-314A-93E0-7EFEF584C6D7}"/>
              </a:ext>
            </a:extLst>
          </p:cNvPr>
          <p:cNvSpPr/>
          <p:nvPr userDrawn="1"/>
        </p:nvSpPr>
        <p:spPr>
          <a:xfrm>
            <a:off x="1" y="1"/>
            <a:ext cx="5543550"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08A4A11-68D0-0342-99AF-D474A68AB20A}"/>
              </a:ext>
            </a:extLst>
          </p:cNvPr>
          <p:cNvPicPr>
            <a:picLocks noChangeAspect="1"/>
          </p:cNvPicPr>
          <p:nvPr userDrawn="1"/>
        </p:nvPicPr>
        <p:blipFill>
          <a:blip r:embed="rId2"/>
          <a:stretch>
            <a:fillRect/>
          </a:stretch>
        </p:blipFill>
        <p:spPr>
          <a:xfrm rot="2999759">
            <a:off x="1292068" y="-612610"/>
            <a:ext cx="5135041" cy="7002330"/>
          </a:xfrm>
          <a:prstGeom prst="rect">
            <a:avLst/>
          </a:prstGeom>
        </p:spPr>
      </p:pic>
      <p:pic>
        <p:nvPicPr>
          <p:cNvPr id="5" name="Picture 4">
            <a:extLst>
              <a:ext uri="{FF2B5EF4-FFF2-40B4-BE49-F238E27FC236}">
                <a16:creationId xmlns:a16="http://schemas.microsoft.com/office/drawing/2014/main" id="{7DA553B0-A995-EF44-B988-7BA3AD773466}"/>
              </a:ext>
            </a:extLst>
          </p:cNvPr>
          <p:cNvPicPr>
            <a:picLocks noChangeAspect="1"/>
          </p:cNvPicPr>
          <p:nvPr userDrawn="1"/>
        </p:nvPicPr>
        <p:blipFill>
          <a:blip r:embed="rId2"/>
          <a:stretch>
            <a:fillRect/>
          </a:stretch>
        </p:blipFill>
        <p:spPr>
          <a:xfrm rot="2999759">
            <a:off x="1292068" y="-612610"/>
            <a:ext cx="5135041" cy="7002330"/>
          </a:xfrm>
          <a:prstGeom prst="rect">
            <a:avLst/>
          </a:prstGeom>
        </p:spPr>
      </p:pic>
      <p:sp>
        <p:nvSpPr>
          <p:cNvPr id="6" name="Title 1">
            <a:extLst>
              <a:ext uri="{FF2B5EF4-FFF2-40B4-BE49-F238E27FC236}">
                <a16:creationId xmlns:a16="http://schemas.microsoft.com/office/drawing/2014/main" id="{D998C335-258C-064A-B7BD-DB882AEB49CE}"/>
              </a:ext>
            </a:extLst>
          </p:cNvPr>
          <p:cNvSpPr>
            <a:spLocks noGrp="1"/>
          </p:cNvSpPr>
          <p:nvPr>
            <p:ph type="title" hasCustomPrompt="1"/>
          </p:nvPr>
        </p:nvSpPr>
        <p:spPr>
          <a:xfrm>
            <a:off x="5816600" y="218370"/>
            <a:ext cx="6036733" cy="1325563"/>
          </a:xfrm>
        </p:spPr>
        <p:txBody>
          <a:bodyPr/>
          <a:lstStyle>
            <a:lvl1pPr algn="l">
              <a:defRPr/>
            </a:lvl1pPr>
          </a:lstStyle>
          <a:p>
            <a:r>
              <a:rPr lang="en-US" dirty="0">
                <a:latin typeface="Clancy" panose="00000500000000000000" pitchFamily="50" charset="0"/>
              </a:rPr>
              <a:t>Title text</a:t>
            </a:r>
          </a:p>
        </p:txBody>
      </p:sp>
      <p:pic>
        <p:nvPicPr>
          <p:cNvPr id="10" name="Picture 9" descr="Shape&#10;&#10;Description automatically generated with medium confidence">
            <a:extLst>
              <a:ext uri="{FF2B5EF4-FFF2-40B4-BE49-F238E27FC236}">
                <a16:creationId xmlns:a16="http://schemas.microsoft.com/office/drawing/2014/main" id="{A446482C-F119-9C09-79AF-E829F758A343}"/>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809" y="5785605"/>
            <a:ext cx="872066" cy="1049379"/>
          </a:xfrm>
          <a:prstGeom prst="rect">
            <a:avLst/>
          </a:prstGeom>
        </p:spPr>
      </p:pic>
    </p:spTree>
    <p:extLst>
      <p:ext uri="{BB962C8B-B14F-4D97-AF65-F5344CB8AC3E}">
        <p14:creationId xmlns:p14="http://schemas.microsoft.com/office/powerpoint/2010/main" val="124973046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34640958"/>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16401" y="1602317"/>
            <a:ext cx="11036459" cy="4519083"/>
          </a:xfrm>
          <a:prstGeom prst="rect">
            <a:avLst/>
          </a:prstGeom>
        </p:spPr>
        <p:txBody>
          <a:bodyPr lIns="91420" tIns="45710" rIns="91420" bIns="45710">
            <a:noAutofit/>
          </a:bodyPr>
          <a:lstStyle>
            <a:lvl1pPr marL="304792" indent="-228594">
              <a:lnSpc>
                <a:spcPct val="95000"/>
              </a:lnSpc>
              <a:spcBef>
                <a:spcPts val="1480"/>
              </a:spcBef>
              <a:buClr>
                <a:schemeClr val="tx1"/>
              </a:buClr>
              <a:buSzPct val="80000"/>
              <a:buFont typeface="Arial"/>
              <a:buChar char="•"/>
              <a:defRPr sz="2667" b="0" i="0">
                <a:solidFill>
                  <a:schemeClr val="tx1"/>
                </a:solidFill>
                <a:latin typeface="+mn-lt"/>
                <a:ea typeface="CiscoSansTT Thin" charset="0"/>
                <a:cs typeface="CiscoSansTT Thin" charset="0"/>
              </a:defRPr>
            </a:lvl1pPr>
            <a:lvl2pPr marL="609585" indent="-220128">
              <a:lnSpc>
                <a:spcPct val="95000"/>
              </a:lnSpc>
              <a:spcBef>
                <a:spcPts val="600"/>
              </a:spcBef>
              <a:buClr>
                <a:schemeClr val="tx1"/>
              </a:buClr>
              <a:buSzPct val="80000"/>
              <a:buFont typeface="Arial"/>
              <a:buChar char="•"/>
              <a:defRPr sz="2400" b="0" i="0">
                <a:solidFill>
                  <a:schemeClr val="tx1"/>
                </a:solidFill>
                <a:latin typeface="+mn-lt"/>
                <a:ea typeface="CiscoSansTT Thin" charset="0"/>
                <a:cs typeface="CiscoSansTT Thin" charset="0"/>
              </a:defRPr>
            </a:lvl2pPr>
            <a:lvl3pPr marL="914377" indent="-146047">
              <a:buClr>
                <a:schemeClr val="tx1"/>
              </a:buClr>
              <a:buSzPct val="80000"/>
              <a:buFont typeface="Arial"/>
              <a:buChar char="•"/>
              <a:defRPr sz="2133" b="0" i="0">
                <a:solidFill>
                  <a:schemeClr val="tx1"/>
                </a:solidFill>
                <a:latin typeface="+mn-lt"/>
                <a:ea typeface="CiscoSansTT Thin" charset="0"/>
                <a:cs typeface="CiscoSansTT Thin" charset="0"/>
              </a:defRPr>
            </a:lvl3pPr>
            <a:lvl4pPr marL="1214683" indent="-228548">
              <a:buClr>
                <a:schemeClr val="tx1"/>
              </a:buClr>
              <a:buSzPct val="80000"/>
              <a:buFont typeface="Arial"/>
              <a:buChar char="•"/>
              <a:defRPr sz="1867" b="0" i="0">
                <a:solidFill>
                  <a:schemeClr val="tx1"/>
                </a:solidFill>
                <a:latin typeface="+mn-lt"/>
                <a:ea typeface="CiscoSansTT Thin" charset="0"/>
                <a:cs typeface="CiscoSansTT Thin" charset="0"/>
              </a:defRPr>
            </a:lvl4pPr>
            <a:lvl5pPr marL="1443231" indent="-224314">
              <a:buClr>
                <a:schemeClr val="tx1"/>
              </a:buClr>
              <a:buSzPct val="80000"/>
              <a:buFont typeface="Arial"/>
              <a:buChar char="•"/>
              <a:defRPr sz="1600" b="0" i="0">
                <a:solidFill>
                  <a:schemeClr val="tx1"/>
                </a:solidFill>
                <a:latin typeface="+mn-lt"/>
                <a:ea typeface="CiscoSansTT Thin" charset="0"/>
                <a:cs typeface="CiscoSansTT Thin" charset="0"/>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itle Placeholder 5"/>
          <p:cNvSpPr>
            <a:spLocks noGrp="1"/>
          </p:cNvSpPr>
          <p:nvPr>
            <p:ph type="title"/>
          </p:nvPr>
        </p:nvSpPr>
        <p:spPr bwMode="auto">
          <a:xfrm>
            <a:off x="583688" y="455085"/>
            <a:ext cx="11127317" cy="975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3733">
                <a:solidFill>
                  <a:schemeClr val="bg1"/>
                </a:solidFill>
              </a:defRPr>
            </a:lvl1pPr>
          </a:lstStyle>
          <a:p>
            <a:pPr lvl="0"/>
            <a:r>
              <a:rPr lang="en-GB" dirty="0"/>
              <a:t>Click to edit Master title style</a:t>
            </a:r>
          </a:p>
        </p:txBody>
      </p:sp>
    </p:spTree>
    <p:extLst>
      <p:ext uri="{BB962C8B-B14F-4D97-AF65-F5344CB8AC3E}">
        <p14:creationId xmlns:p14="http://schemas.microsoft.com/office/powerpoint/2010/main" val="2284125629"/>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9"/>
            <a:ext cx="4159951"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4980633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3" y="347976"/>
            <a:ext cx="10051525" cy="615553"/>
          </a:xfrm>
        </p:spPr>
        <p:txBody>
          <a:bodyPr/>
          <a:lstStyle>
            <a:lvl1pPr>
              <a:defRPr sz="4000" baseline="0">
                <a:solidFill>
                  <a:schemeClr val="tx1"/>
                </a:solidFill>
              </a:defRPr>
            </a:lvl1pPr>
          </a:lstStyle>
          <a:p>
            <a:r>
              <a:rPr lang="en-US"/>
              <a:t>Click to edit Master title style</a:t>
            </a:r>
          </a:p>
        </p:txBody>
      </p:sp>
    </p:spTree>
    <p:extLst>
      <p:ext uri="{BB962C8B-B14F-4D97-AF65-F5344CB8AC3E}">
        <p14:creationId xmlns:p14="http://schemas.microsoft.com/office/powerpoint/2010/main" val="225180197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2_Two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4" y="2742376"/>
            <a:ext cx="5155993" cy="2915837"/>
          </a:xfrm>
          <a:prstGeom prst="rect">
            <a:avLst/>
          </a:prstGeom>
        </p:spPr>
        <p:txBody>
          <a:bodyPr>
            <a:normAutofit/>
          </a:bodyPr>
          <a:lstStyle>
            <a:lvl1pPr marL="0" indent="0">
              <a:buNone/>
              <a:defRPr sz="1600">
                <a:solidFill>
                  <a:srgbClr val="000000"/>
                </a:solidFill>
              </a:defRPr>
            </a:lvl1pPr>
            <a:lvl2pPr marL="609555" indent="0">
              <a:buNone/>
              <a:defRPr>
                <a:solidFill>
                  <a:srgbClr val="000000"/>
                </a:solidFill>
              </a:defRPr>
            </a:lvl2pPr>
            <a:lvl3pPr marL="1219110" indent="0">
              <a:buNone/>
              <a:defRPr>
                <a:solidFill>
                  <a:srgbClr val="000000"/>
                </a:solidFill>
              </a:defRPr>
            </a:lvl3pPr>
            <a:lvl4pPr marL="1828664" indent="0">
              <a:buNone/>
              <a:defRPr>
                <a:solidFill>
                  <a:srgbClr val="000000"/>
                </a:solidFill>
              </a:defRPr>
            </a:lvl4pPr>
            <a:lvl5pPr marL="2438218" indent="0">
              <a:buNone/>
              <a:defRPr>
                <a:solidFill>
                  <a:srgbClr val="000000"/>
                </a:solidFill>
              </a:defRPr>
            </a:lvl5pPr>
          </a:lstStyle>
          <a:p>
            <a:pPr lvl="0"/>
            <a:r>
              <a:rPr lang="en-US"/>
              <a:t>Click to edit Master text styles</a:t>
            </a:r>
          </a:p>
        </p:txBody>
      </p:sp>
      <p:sp>
        <p:nvSpPr>
          <p:cNvPr id="7" name="Title 6"/>
          <p:cNvSpPr>
            <a:spLocks noGrp="1"/>
          </p:cNvSpPr>
          <p:nvPr>
            <p:ph type="title" hasCustomPrompt="1"/>
          </p:nvPr>
        </p:nvSpPr>
        <p:spPr>
          <a:xfrm>
            <a:off x="609603" y="143378"/>
            <a:ext cx="9682564" cy="1482513"/>
          </a:xfrm>
          <a:prstGeom prst="rect">
            <a:avLst/>
          </a:prstGeom>
        </p:spPr>
        <p:txBody>
          <a:bodyPr/>
          <a:lstStyle/>
          <a:p>
            <a:r>
              <a:rPr lang="en-US">
                <a:solidFill>
                  <a:srgbClr val="FAC800"/>
                </a:solidFill>
              </a:rPr>
              <a:t>—</a:t>
            </a:r>
            <a:br>
              <a:rPr lang="en-US"/>
            </a:br>
            <a:r>
              <a:rPr lang="en-US"/>
              <a:t>Click to edit Master title style</a:t>
            </a:r>
          </a:p>
        </p:txBody>
      </p:sp>
      <p:sp>
        <p:nvSpPr>
          <p:cNvPr id="13" name="Text Placeholder 12"/>
          <p:cNvSpPr>
            <a:spLocks noGrp="1"/>
          </p:cNvSpPr>
          <p:nvPr>
            <p:ph type="body" sz="quarter" idx="13"/>
          </p:nvPr>
        </p:nvSpPr>
        <p:spPr>
          <a:xfrm>
            <a:off x="609603" y="1743883"/>
            <a:ext cx="9682564" cy="767215"/>
          </a:xfrm>
          <a:prstGeom prst="rect">
            <a:avLst/>
          </a:prstGeom>
        </p:spPr>
        <p:txBody>
          <a:bodyPr>
            <a:normAutofit/>
          </a:bodyPr>
          <a:lstStyle>
            <a:lvl1pPr marL="0" indent="0">
              <a:buNone/>
              <a:defRPr sz="2667"/>
            </a:lvl1pPr>
            <a:lvl2pPr marL="609555" indent="0">
              <a:buNone/>
              <a:defRPr/>
            </a:lvl2pPr>
            <a:lvl3pPr marL="1219110" indent="0">
              <a:buNone/>
              <a:defRPr/>
            </a:lvl3pPr>
            <a:lvl4pPr marL="1828664" indent="0">
              <a:buNone/>
              <a:defRPr/>
            </a:lvl4pPr>
            <a:lvl5pPr marL="2438218" indent="0">
              <a:buFont typeface="Arial"/>
              <a:buNone/>
              <a:defRPr/>
            </a:lvl5pPr>
          </a:lstStyle>
          <a:p>
            <a:pPr lvl="0"/>
            <a:r>
              <a:rPr lang="en-US"/>
              <a:t>Click to edit Master text styles</a:t>
            </a:r>
          </a:p>
        </p:txBody>
      </p:sp>
      <p:sp>
        <p:nvSpPr>
          <p:cNvPr id="14" name="Content Placeholder 2"/>
          <p:cNvSpPr>
            <a:spLocks noGrp="1"/>
          </p:cNvSpPr>
          <p:nvPr>
            <p:ph idx="14"/>
          </p:nvPr>
        </p:nvSpPr>
        <p:spPr>
          <a:xfrm>
            <a:off x="6119134" y="2742376"/>
            <a:ext cx="5155993" cy="2915837"/>
          </a:xfrm>
          <a:prstGeom prst="rect">
            <a:avLst/>
          </a:prstGeom>
        </p:spPr>
        <p:txBody>
          <a:bodyPr>
            <a:normAutofit/>
          </a:bodyPr>
          <a:lstStyle>
            <a:lvl1pPr marL="380972" indent="-380972">
              <a:buClr>
                <a:srgbClr val="FAC800"/>
              </a:buClr>
              <a:buFont typeface="Lucida Grande"/>
              <a:buChar char="—"/>
              <a:defRPr sz="1600">
                <a:solidFill>
                  <a:srgbClr val="000000"/>
                </a:solidFill>
              </a:defRPr>
            </a:lvl1pPr>
            <a:lvl2pPr marL="609555" indent="0">
              <a:buNone/>
              <a:defRPr sz="1600">
                <a:solidFill>
                  <a:srgbClr val="000000"/>
                </a:solidFill>
              </a:defRPr>
            </a:lvl2pPr>
            <a:lvl3pPr marL="1219110" indent="0">
              <a:buNone/>
              <a:defRPr>
                <a:solidFill>
                  <a:srgbClr val="000000"/>
                </a:solidFill>
              </a:defRPr>
            </a:lvl3pPr>
            <a:lvl4pPr marL="1828664" indent="0">
              <a:buNone/>
              <a:defRPr>
                <a:solidFill>
                  <a:srgbClr val="000000"/>
                </a:solidFill>
              </a:defRPr>
            </a:lvl4pPr>
            <a:lvl5pPr marL="2438218" indent="0">
              <a:buNone/>
              <a:defRPr>
                <a:solidFill>
                  <a:srgbClr val="00000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91252189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Caption" userDrawn="1">
  <p:cSld name="Caption">
    <p:spTree>
      <p:nvGrpSpPr>
        <p:cNvPr id="1" name="Shape 79"/>
        <p:cNvGrpSpPr/>
        <p:nvPr/>
      </p:nvGrpSpPr>
      <p:grpSpPr>
        <a:xfrm>
          <a:off x="0" y="0"/>
          <a:ext cx="0" cy="0"/>
          <a:chOff x="0" y="0"/>
          <a:chExt cx="0" cy="0"/>
        </a:xfrm>
      </p:grpSpPr>
      <p:sp>
        <p:nvSpPr>
          <p:cNvPr id="80" name="Google Shape;80;p11"/>
          <p:cNvSpPr txBox="1">
            <a:spLocks noGrp="1"/>
          </p:cNvSpPr>
          <p:nvPr>
            <p:ph type="sldNum" idx="12"/>
          </p:nvPr>
        </p:nvSpPr>
        <p:spPr>
          <a:xfrm>
            <a:off x="10977444" y="6419395"/>
            <a:ext cx="731600" cy="184666"/>
          </a:xfrm>
          <a:prstGeom prst="rect">
            <a:avLst/>
          </a:prstGeom>
        </p:spPr>
        <p:txBody>
          <a:bodyPr spcFirstLastPara="1" wrap="square" lIns="0" tIns="0" rIns="0" bIns="0" anchor="ctr" anchorCtr="0">
            <a:spAutoFit/>
          </a:bodyPr>
          <a:lstStyle>
            <a:lvl1pPr lvl="0" rtl="0">
              <a:buNone/>
              <a:defRPr sz="1200" b="1">
                <a:latin typeface="Montserrat"/>
                <a:ea typeface="Montserrat"/>
                <a:cs typeface="Montserrat"/>
                <a:sym typeface="Montserrat"/>
              </a:defRPr>
            </a:lvl1pPr>
            <a:lvl2pPr lvl="1" rtl="0">
              <a:buNone/>
              <a:defRPr sz="1200" b="1">
                <a:latin typeface="Montserrat"/>
                <a:ea typeface="Montserrat"/>
                <a:cs typeface="Montserrat"/>
                <a:sym typeface="Montserrat"/>
              </a:defRPr>
            </a:lvl2pPr>
            <a:lvl3pPr lvl="2" rtl="0">
              <a:buNone/>
              <a:defRPr sz="1200" b="1">
                <a:latin typeface="Montserrat"/>
                <a:ea typeface="Montserrat"/>
                <a:cs typeface="Montserrat"/>
                <a:sym typeface="Montserrat"/>
              </a:defRPr>
            </a:lvl3pPr>
            <a:lvl4pPr lvl="3" rtl="0">
              <a:buNone/>
              <a:defRPr sz="1200" b="1">
                <a:latin typeface="Montserrat"/>
                <a:ea typeface="Montserrat"/>
                <a:cs typeface="Montserrat"/>
                <a:sym typeface="Montserrat"/>
              </a:defRPr>
            </a:lvl4pPr>
            <a:lvl5pPr lvl="4" rtl="0">
              <a:buNone/>
              <a:defRPr sz="1200" b="1">
                <a:latin typeface="Montserrat"/>
                <a:ea typeface="Montserrat"/>
                <a:cs typeface="Montserrat"/>
                <a:sym typeface="Montserrat"/>
              </a:defRPr>
            </a:lvl5pPr>
            <a:lvl6pPr lvl="5" rtl="0">
              <a:buNone/>
              <a:defRPr sz="1200" b="1">
                <a:latin typeface="Montserrat"/>
                <a:ea typeface="Montserrat"/>
                <a:cs typeface="Montserrat"/>
                <a:sym typeface="Montserrat"/>
              </a:defRPr>
            </a:lvl6pPr>
            <a:lvl7pPr lvl="6" rtl="0">
              <a:buNone/>
              <a:defRPr sz="1200" b="1">
                <a:latin typeface="Montserrat"/>
                <a:ea typeface="Montserrat"/>
                <a:cs typeface="Montserrat"/>
                <a:sym typeface="Montserrat"/>
              </a:defRPr>
            </a:lvl7pPr>
            <a:lvl8pPr lvl="7" rtl="0">
              <a:buNone/>
              <a:defRPr sz="1200" b="1">
                <a:latin typeface="Montserrat"/>
                <a:ea typeface="Montserrat"/>
                <a:cs typeface="Montserrat"/>
                <a:sym typeface="Montserrat"/>
              </a:defRPr>
            </a:lvl8pPr>
            <a:lvl9pPr lvl="8" rtl="0">
              <a:buNone/>
              <a:defRPr sz="1200" b="1">
                <a:latin typeface="Montserrat"/>
                <a:ea typeface="Montserrat"/>
                <a:cs typeface="Montserrat"/>
                <a:sym typeface="Montserrat"/>
              </a:defRPr>
            </a:lvl9pPr>
          </a:lstStyle>
          <a:p>
            <a:fld id="{00000000-1234-1234-1234-123412341234}" type="slidenum">
              <a:rPr lang="en-GB" smtClean="0"/>
              <a:pPr/>
              <a:t>‹#›</a:t>
            </a:fld>
            <a:endParaRPr lang="en-GB"/>
          </a:p>
        </p:txBody>
      </p:sp>
      <p:pic>
        <p:nvPicPr>
          <p:cNvPr id="82" name="Google Shape;82;p11"/>
          <p:cNvPicPr preferRelativeResize="0"/>
          <p:nvPr/>
        </p:nvPicPr>
        <p:blipFill>
          <a:blip r:embed="rId2" cstate="print">
            <a:alphaModFix/>
            <a:extLst>
              <a:ext uri="{28A0092B-C50C-407E-A947-70E740481C1C}">
                <a14:useLocalDpi xmlns:a14="http://schemas.microsoft.com/office/drawing/2010/main"/>
              </a:ext>
            </a:extLst>
          </a:blip>
          <a:stretch>
            <a:fillRect/>
          </a:stretch>
        </p:blipFill>
        <p:spPr>
          <a:xfrm>
            <a:off x="9775112" y="6415207"/>
            <a:ext cx="1682989" cy="193043"/>
          </a:xfrm>
          <a:prstGeom prst="rect">
            <a:avLst/>
          </a:prstGeom>
          <a:noFill/>
          <a:ln>
            <a:noFill/>
          </a:ln>
        </p:spPr>
      </p:pic>
      <p:sp>
        <p:nvSpPr>
          <p:cNvPr id="5" name="Google Shape;13;p2">
            <a:extLst>
              <a:ext uri="{FF2B5EF4-FFF2-40B4-BE49-F238E27FC236}">
                <a16:creationId xmlns:a16="http://schemas.microsoft.com/office/drawing/2014/main" id="{862F00C3-3EC6-4904-8682-C4E0D57C3A74}"/>
              </a:ext>
            </a:extLst>
          </p:cNvPr>
          <p:cNvSpPr txBox="1">
            <a:spLocks noGrp="1"/>
          </p:cNvSpPr>
          <p:nvPr>
            <p:ph type="subTitle" idx="2" hasCustomPrompt="1"/>
          </p:nvPr>
        </p:nvSpPr>
        <p:spPr>
          <a:xfrm>
            <a:off x="487633" y="6409129"/>
            <a:ext cx="2848000" cy="184665"/>
          </a:xfrm>
          <a:prstGeom prst="rect">
            <a:avLst/>
          </a:prstGeom>
        </p:spPr>
        <p:txBody>
          <a:bodyPr spcFirstLastPara="1" wrap="square" lIns="0" tIns="0" rIns="0" bIns="0" anchor="t" anchorCtr="0">
            <a:spAutoFit/>
          </a:bodyPr>
          <a:lstStyle>
            <a:lvl1pPr lvl="0">
              <a:spcBef>
                <a:spcPts val="0"/>
              </a:spcBef>
              <a:spcAft>
                <a:spcPts val="0"/>
              </a:spcAft>
              <a:buSzPts val="900"/>
              <a:buNone/>
              <a:defRPr sz="1200">
                <a:latin typeface="Montserrat Medium" panose="00000600000000000000" pitchFamily="50" charset="0"/>
              </a:defRPr>
            </a:lvl1pPr>
            <a:lvl2pPr lvl="1">
              <a:spcBef>
                <a:spcPts val="0"/>
              </a:spcBef>
              <a:spcAft>
                <a:spcPts val="0"/>
              </a:spcAft>
              <a:buSzPts val="900"/>
              <a:buNone/>
              <a:defRPr sz="1200"/>
            </a:lvl2pPr>
            <a:lvl3pPr lvl="2">
              <a:spcBef>
                <a:spcPts val="0"/>
              </a:spcBef>
              <a:spcAft>
                <a:spcPts val="0"/>
              </a:spcAft>
              <a:buSzPts val="900"/>
              <a:buNone/>
              <a:defRPr sz="1200"/>
            </a:lvl3pPr>
            <a:lvl4pPr lvl="3">
              <a:spcBef>
                <a:spcPts val="0"/>
              </a:spcBef>
              <a:spcAft>
                <a:spcPts val="0"/>
              </a:spcAft>
              <a:buSzPts val="900"/>
              <a:buNone/>
              <a:defRPr sz="1200"/>
            </a:lvl4pPr>
            <a:lvl5pPr lvl="4">
              <a:spcBef>
                <a:spcPts val="0"/>
              </a:spcBef>
              <a:spcAft>
                <a:spcPts val="0"/>
              </a:spcAft>
              <a:buSzPts val="900"/>
              <a:buNone/>
              <a:defRPr sz="1200"/>
            </a:lvl5pPr>
            <a:lvl6pPr lvl="5">
              <a:spcBef>
                <a:spcPts val="0"/>
              </a:spcBef>
              <a:spcAft>
                <a:spcPts val="0"/>
              </a:spcAft>
              <a:buSzPts val="900"/>
              <a:buNone/>
              <a:defRPr sz="1200"/>
            </a:lvl6pPr>
            <a:lvl7pPr lvl="6">
              <a:spcBef>
                <a:spcPts val="0"/>
              </a:spcBef>
              <a:spcAft>
                <a:spcPts val="0"/>
              </a:spcAft>
              <a:buSzPts val="900"/>
              <a:buNone/>
              <a:defRPr sz="1200"/>
            </a:lvl7pPr>
            <a:lvl8pPr lvl="7">
              <a:spcBef>
                <a:spcPts val="0"/>
              </a:spcBef>
              <a:spcAft>
                <a:spcPts val="0"/>
              </a:spcAft>
              <a:buSzPts val="900"/>
              <a:buNone/>
              <a:defRPr sz="1200"/>
            </a:lvl8pPr>
            <a:lvl9pPr lvl="8">
              <a:spcBef>
                <a:spcPts val="0"/>
              </a:spcBef>
              <a:spcAft>
                <a:spcPts val="0"/>
              </a:spcAft>
              <a:buSzPts val="900"/>
              <a:buNone/>
              <a:defRPr sz="1200"/>
            </a:lvl9pPr>
          </a:lstStyle>
          <a:p>
            <a:r>
              <a:rPr lang="en-AU" dirty="0"/>
              <a:t>Click to edit theme subtitle style</a:t>
            </a:r>
            <a:endParaRPr dirty="0"/>
          </a:p>
        </p:txBody>
      </p:sp>
    </p:spTree>
    <p:extLst>
      <p:ext uri="{BB962C8B-B14F-4D97-AF65-F5344CB8AC3E}">
        <p14:creationId xmlns:p14="http://schemas.microsoft.com/office/powerpoint/2010/main" val="142311819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image" Target="../media/image7.png"/><Relationship Id="rId5" Type="http://schemas.openxmlformats.org/officeDocument/2006/relationships/theme" Target="../theme/theme3.xml"/><Relationship Id="rId4"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image" Target="../media/image12.emf"/><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theme" Target="../theme/theme6.xml"/><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2" Type="http://schemas.openxmlformats.org/officeDocument/2006/relationships/slideLayout" Target="../slideLayouts/slideLayout66.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0" Type="http://schemas.openxmlformats.org/officeDocument/2006/relationships/slideLayout" Target="../slideLayouts/slideLayout74.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image" Target="../media/image7.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4.xml"/><Relationship Id="rId13" Type="http://schemas.openxmlformats.org/officeDocument/2006/relationships/slideLayout" Target="../slideLayouts/slideLayout89.xml"/><Relationship Id="rId18" Type="http://schemas.openxmlformats.org/officeDocument/2006/relationships/slideLayout" Target="../slideLayouts/slideLayout94.xml"/><Relationship Id="rId3" Type="http://schemas.openxmlformats.org/officeDocument/2006/relationships/slideLayout" Target="../slideLayouts/slideLayout79.xml"/><Relationship Id="rId21" Type="http://schemas.openxmlformats.org/officeDocument/2006/relationships/slideLayout" Target="../slideLayouts/slideLayout97.xml"/><Relationship Id="rId7" Type="http://schemas.openxmlformats.org/officeDocument/2006/relationships/slideLayout" Target="../slideLayouts/slideLayout83.xml"/><Relationship Id="rId12" Type="http://schemas.openxmlformats.org/officeDocument/2006/relationships/slideLayout" Target="../slideLayouts/slideLayout88.xml"/><Relationship Id="rId17" Type="http://schemas.openxmlformats.org/officeDocument/2006/relationships/slideLayout" Target="../slideLayouts/slideLayout93.xml"/><Relationship Id="rId2" Type="http://schemas.openxmlformats.org/officeDocument/2006/relationships/slideLayout" Target="../slideLayouts/slideLayout78.xml"/><Relationship Id="rId16" Type="http://schemas.openxmlformats.org/officeDocument/2006/relationships/slideLayout" Target="../slideLayouts/slideLayout92.xml"/><Relationship Id="rId20" Type="http://schemas.openxmlformats.org/officeDocument/2006/relationships/slideLayout" Target="../slideLayouts/slideLayout96.xml"/><Relationship Id="rId1" Type="http://schemas.openxmlformats.org/officeDocument/2006/relationships/slideLayout" Target="../slideLayouts/slideLayout77.xml"/><Relationship Id="rId6" Type="http://schemas.openxmlformats.org/officeDocument/2006/relationships/slideLayout" Target="../slideLayouts/slideLayout82.xml"/><Relationship Id="rId11" Type="http://schemas.openxmlformats.org/officeDocument/2006/relationships/slideLayout" Target="../slideLayouts/slideLayout87.xml"/><Relationship Id="rId5" Type="http://schemas.openxmlformats.org/officeDocument/2006/relationships/slideLayout" Target="../slideLayouts/slideLayout81.xml"/><Relationship Id="rId15" Type="http://schemas.openxmlformats.org/officeDocument/2006/relationships/slideLayout" Target="../slideLayouts/slideLayout91.xml"/><Relationship Id="rId23" Type="http://schemas.openxmlformats.org/officeDocument/2006/relationships/theme" Target="../theme/theme7.xml"/><Relationship Id="rId10" Type="http://schemas.openxmlformats.org/officeDocument/2006/relationships/slideLayout" Target="../slideLayouts/slideLayout86.xml"/><Relationship Id="rId19" Type="http://schemas.openxmlformats.org/officeDocument/2006/relationships/slideLayout" Target="../slideLayouts/slideLayout95.xml"/><Relationship Id="rId4" Type="http://schemas.openxmlformats.org/officeDocument/2006/relationships/slideLayout" Target="../slideLayouts/slideLayout80.xml"/><Relationship Id="rId9" Type="http://schemas.openxmlformats.org/officeDocument/2006/relationships/slideLayout" Target="../slideLayouts/slideLayout85.xml"/><Relationship Id="rId14" Type="http://schemas.openxmlformats.org/officeDocument/2006/relationships/slideLayout" Target="../slideLayouts/slideLayout90.xml"/><Relationship Id="rId22"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841D79-9C5E-1449-B506-564E0213A8CE}"/>
              </a:ext>
            </a:extLst>
          </p:cNvPr>
          <p:cNvSpPr>
            <a:spLocks noGrp="1"/>
          </p:cNvSpPr>
          <p:nvPr>
            <p:ph type="title"/>
          </p:nvPr>
        </p:nvSpPr>
        <p:spPr>
          <a:xfrm>
            <a:off x="410400" y="345600"/>
            <a:ext cx="7858800" cy="3477600"/>
          </a:xfrm>
          <a:prstGeom prst="rect">
            <a:avLst/>
          </a:prstGeom>
        </p:spPr>
        <p:txBody>
          <a:bodyPr vert="horz" lIns="91440" tIns="45720" rIns="91440" bIns="45720" rtlCol="0" anchor="t" anchorCtr="0">
            <a:noAutofit/>
          </a:bodyPr>
          <a:lstStyle/>
          <a:p>
            <a:r>
              <a:rPr lang="en-GB"/>
              <a:t>Title goes here</a:t>
            </a:r>
            <a:endParaRPr lang="en-US"/>
          </a:p>
        </p:txBody>
      </p:sp>
      <p:sp>
        <p:nvSpPr>
          <p:cNvPr id="3" name="Text Placeholder 2">
            <a:extLst>
              <a:ext uri="{FF2B5EF4-FFF2-40B4-BE49-F238E27FC236}">
                <a16:creationId xmlns:a16="http://schemas.microsoft.com/office/drawing/2014/main" id="{4A50093E-B476-CE4A-816B-226988C60D31}"/>
              </a:ext>
            </a:extLst>
          </p:cNvPr>
          <p:cNvSpPr>
            <a:spLocks noGrp="1"/>
          </p:cNvSpPr>
          <p:nvPr>
            <p:ph type="body" idx="1"/>
          </p:nvPr>
        </p:nvSpPr>
        <p:spPr>
          <a:xfrm>
            <a:off x="410400" y="6289200"/>
            <a:ext cx="4730400" cy="370800"/>
          </a:xfrm>
          <a:prstGeom prst="rect">
            <a:avLst/>
          </a:prstGeom>
        </p:spPr>
        <p:txBody>
          <a:bodyPr vert="horz" lIns="91440" tIns="45720" rIns="91440" bIns="45720" rtlCol="0">
            <a:normAutofit/>
          </a:bodyPr>
          <a:lstStyle/>
          <a:p>
            <a:pPr lvl="0"/>
            <a:r>
              <a:rPr lang="en-GB"/>
              <a:t>Click to edit Master text styles</a:t>
            </a:r>
          </a:p>
        </p:txBody>
      </p:sp>
    </p:spTree>
    <p:extLst>
      <p:ext uri="{BB962C8B-B14F-4D97-AF65-F5344CB8AC3E}">
        <p14:creationId xmlns:p14="http://schemas.microsoft.com/office/powerpoint/2010/main" val="1803925614"/>
      </p:ext>
    </p:extLst>
  </p:cSld>
  <p:clrMap bg1="lt1" tx1="dk1" bg2="lt2" tx2="dk2" accent1="accent1" accent2="accent2" accent3="accent3" accent4="accent4" accent5="accent5" accent6="accent6" hlink="hlink" folHlink="folHlink"/>
  <p:sldLayoutIdLst>
    <p:sldLayoutId id="2147483649" r:id="rId1"/>
    <p:sldLayoutId id="2147483654" r:id="rId2"/>
    <p:sldLayoutId id="2147483652" r:id="rId3"/>
    <p:sldLayoutId id="2147483651" r:id="rId4"/>
    <p:sldLayoutId id="2147483653" r:id="rId5"/>
    <p:sldLayoutId id="2147483650" r:id="rId6"/>
  </p:sldLayoutIdLst>
  <p:txStyles>
    <p:titleStyle>
      <a:lvl1pPr marL="0" indent="0" algn="l" defTabSz="914400" rtl="0" eaLnBrk="1" latinLnBrk="0" hangingPunct="1">
        <a:lnSpc>
          <a:spcPct val="100000"/>
        </a:lnSpc>
        <a:spcBef>
          <a:spcPct val="0"/>
        </a:spcBef>
        <a:buNone/>
        <a:defRPr sz="110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0"/>
        </a:spcBef>
        <a:buFont typeface="Calibri" panose="020F050202020403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E664CD-741D-4C8B-81A1-8F813AD195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BC9109C-5296-411A-BFAE-02503EAE8F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27DF911-AF5C-4E26-A571-BA8DB3C794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3090FF-0D07-44EF-BE91-92BA9AB775B9}" type="datetimeFigureOut">
              <a:rPr lang="en-AU" smtClean="0"/>
              <a:t>2023-05-10</a:t>
            </a:fld>
            <a:endParaRPr lang="en-AU"/>
          </a:p>
        </p:txBody>
      </p:sp>
      <p:sp>
        <p:nvSpPr>
          <p:cNvPr id="5" name="Footer Placeholder 4">
            <a:extLst>
              <a:ext uri="{FF2B5EF4-FFF2-40B4-BE49-F238E27FC236}">
                <a16:creationId xmlns:a16="http://schemas.microsoft.com/office/drawing/2014/main" id="{28AD8E53-B55F-4650-ADAB-27193A7195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DADCEA8-03AE-46AA-AD1B-6B051BA054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9375D7-070A-4959-9224-FB5E66F2B1B3}" type="slidenum">
              <a:rPr lang="en-AU" smtClean="0"/>
              <a:t>‹#›</a:t>
            </a:fld>
            <a:endParaRPr lang="en-AU"/>
          </a:p>
        </p:txBody>
      </p:sp>
      <p:sp>
        <p:nvSpPr>
          <p:cNvPr id="8" name="Rectangle 7">
            <a:extLst>
              <a:ext uri="{FF2B5EF4-FFF2-40B4-BE49-F238E27FC236}">
                <a16:creationId xmlns:a16="http://schemas.microsoft.com/office/drawing/2014/main" id="{FA7CA2B4-C8AB-4F09-B260-BA7609DF079D}"/>
              </a:ext>
            </a:extLst>
          </p:cNvPr>
          <p:cNvSpPr/>
          <p:nvPr userDrawn="1"/>
        </p:nvSpPr>
        <p:spPr>
          <a:xfrm rot="5400000">
            <a:off x="5706290" y="372291"/>
            <a:ext cx="779419" cy="12192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UNSW Sydney Logo">
            <a:extLst>
              <a:ext uri="{FF2B5EF4-FFF2-40B4-BE49-F238E27FC236}">
                <a16:creationId xmlns:a16="http://schemas.microsoft.com/office/drawing/2014/main" id="{84EF7EA2-D124-438C-BF7A-68B3D6878301}"/>
              </a:ext>
            </a:extLst>
          </p:cNvPr>
          <p:cNvPicPr>
            <a:picLocks noChangeAspect="1"/>
          </p:cNvPicPr>
          <p:nvPr userDrawn="1"/>
        </p:nvPicPr>
        <p:blipFill>
          <a:blip r:embed="rId6" cstate="print">
            <a:extLst>
              <a:ext uri="{28A0092B-C50C-407E-A947-70E740481C1C}">
                <a14:useLocalDpi xmlns:a14="http://schemas.microsoft.com/office/drawing/2010/main"/>
              </a:ext>
            </a:extLst>
          </a:blip>
          <a:srcRect/>
          <a:stretch/>
        </p:blipFill>
        <p:spPr>
          <a:xfrm>
            <a:off x="11526898" y="6196827"/>
            <a:ext cx="540000" cy="563746"/>
          </a:xfrm>
          <a:prstGeom prst="rect">
            <a:avLst/>
          </a:prstGeom>
        </p:spPr>
      </p:pic>
    </p:spTree>
    <p:extLst>
      <p:ext uri="{BB962C8B-B14F-4D97-AF65-F5344CB8AC3E}">
        <p14:creationId xmlns:p14="http://schemas.microsoft.com/office/powerpoint/2010/main" val="3623885719"/>
      </p:ext>
    </p:extLst>
  </p:cSld>
  <p:clrMap bg1="lt1" tx1="dk1" bg2="lt2" tx2="dk2" accent1="accent1" accent2="accent2" accent3="accent3" accent4="accent4" accent5="accent5" accent6="accent6" hlink="hlink" folHlink="folHlink"/>
  <p:sldLayoutIdLst>
    <p:sldLayoutId id="2147483671" r:id="rId1"/>
    <p:sldLayoutId id="2147483673" r:id="rId2"/>
    <p:sldLayoutId id="2147483674" r:id="rId3"/>
    <p:sldLayoutId id="2147483675"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Calibri" panose="020F0502020204030204" pitchFamily="34" charset="0"/>
        <a:buChar char="﻿"/>
        <a:defRPr sz="2800" kern="1200">
          <a:solidFill>
            <a:schemeClr val="tx1"/>
          </a:solidFill>
          <a:latin typeface="+mn-lt"/>
          <a:ea typeface="+mn-ea"/>
          <a:cs typeface="+mn-cs"/>
        </a:defRPr>
      </a:lvl1pPr>
      <a:lvl2pPr marL="230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687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144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1602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E664CD-741D-4C8B-81A1-8F813AD195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BC9109C-5296-411A-BFAE-02503EAE8F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27DF911-AF5C-4E26-A571-BA8DB3C794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3090FF-0D07-44EF-BE91-92BA9AB775B9}" type="datetimeFigureOut">
              <a:rPr lang="en-AU" smtClean="0"/>
              <a:t>2023-05-10</a:t>
            </a:fld>
            <a:endParaRPr lang="en-AU"/>
          </a:p>
        </p:txBody>
      </p:sp>
      <p:sp>
        <p:nvSpPr>
          <p:cNvPr id="5" name="Footer Placeholder 4">
            <a:extLst>
              <a:ext uri="{FF2B5EF4-FFF2-40B4-BE49-F238E27FC236}">
                <a16:creationId xmlns:a16="http://schemas.microsoft.com/office/drawing/2014/main" id="{28AD8E53-B55F-4650-ADAB-27193A7195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DADCEA8-03AE-46AA-AD1B-6B051BA054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9375D7-070A-4959-9224-FB5E66F2B1B3}" type="slidenum">
              <a:rPr lang="en-AU" smtClean="0"/>
              <a:t>‹#›</a:t>
            </a:fld>
            <a:endParaRPr lang="en-AU"/>
          </a:p>
        </p:txBody>
      </p:sp>
      <p:sp>
        <p:nvSpPr>
          <p:cNvPr id="7" name="Rectangle 6">
            <a:extLst>
              <a:ext uri="{FF2B5EF4-FFF2-40B4-BE49-F238E27FC236}">
                <a16:creationId xmlns:a16="http://schemas.microsoft.com/office/drawing/2014/main" id="{07FD9B66-E5D8-458F-B15F-FCAE5CAD781F}"/>
              </a:ext>
            </a:extLst>
          </p:cNvPr>
          <p:cNvSpPr/>
          <p:nvPr userDrawn="1"/>
        </p:nvSpPr>
        <p:spPr>
          <a:xfrm rot="5400000">
            <a:off x="8353696" y="3019698"/>
            <a:ext cx="6858002" cy="818606"/>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UNSW Sydney Logo">
            <a:extLst>
              <a:ext uri="{FF2B5EF4-FFF2-40B4-BE49-F238E27FC236}">
                <a16:creationId xmlns:a16="http://schemas.microsoft.com/office/drawing/2014/main" id="{725B2B7F-7BA2-426B-BEF7-9C26ECD9179C}"/>
              </a:ext>
            </a:extLst>
          </p:cNvPr>
          <p:cNvPicPr>
            <a:picLocks noChangeAspect="1"/>
          </p:cNvPicPr>
          <p:nvPr userDrawn="1"/>
        </p:nvPicPr>
        <p:blipFill>
          <a:blip r:embed="rId6" cstate="print">
            <a:extLst>
              <a:ext uri="{28A0092B-C50C-407E-A947-70E740481C1C}">
                <a14:useLocalDpi xmlns:a14="http://schemas.microsoft.com/office/drawing/2010/main"/>
              </a:ext>
            </a:extLst>
          </a:blip>
          <a:srcRect/>
          <a:stretch/>
        </p:blipFill>
        <p:spPr>
          <a:xfrm>
            <a:off x="11526898" y="6196827"/>
            <a:ext cx="540000" cy="563746"/>
          </a:xfrm>
          <a:prstGeom prst="rect">
            <a:avLst/>
          </a:prstGeom>
        </p:spPr>
      </p:pic>
    </p:spTree>
    <p:extLst>
      <p:ext uri="{BB962C8B-B14F-4D97-AF65-F5344CB8AC3E}">
        <p14:creationId xmlns:p14="http://schemas.microsoft.com/office/powerpoint/2010/main" val="2992154541"/>
      </p:ext>
    </p:extLst>
  </p:cSld>
  <p:clrMap bg1="lt1" tx1="dk1" bg2="lt2" tx2="dk2" accent1="accent1" accent2="accent2" accent3="accent3" accent4="accent4" accent5="accent5" accent6="accent6" hlink="hlink" folHlink="folHlink"/>
  <p:sldLayoutIdLst>
    <p:sldLayoutId id="2147483683" r:id="rId1"/>
    <p:sldLayoutId id="2147483685" r:id="rId2"/>
    <p:sldLayoutId id="2147483686" r:id="rId3"/>
    <p:sldLayoutId id="2147483687"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Calibri" panose="020F0502020204030204" pitchFamily="34" charset="0"/>
        <a:buChar char="﻿"/>
        <a:defRPr sz="2800" kern="1200">
          <a:solidFill>
            <a:schemeClr val="tx1"/>
          </a:solidFill>
          <a:latin typeface="+mn-lt"/>
          <a:ea typeface="+mn-ea"/>
          <a:cs typeface="+mn-cs"/>
        </a:defRPr>
      </a:lvl1pPr>
      <a:lvl2pPr marL="230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687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144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1602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56CC83-2083-2244-BEDB-0B9322B882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0351374-4AAF-D840-88E1-6BFA1FA471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405CBD-57A9-9349-9A9F-D4B99E3CE3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93E6C675-5A73-5B49-BFBE-33FE0DF58F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9B4C0F-8DCD-6B49-93C4-B292BE411D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0E8C27-AD96-DB49-8F98-2B741DE97CD4}" type="slidenum">
              <a:rPr lang="en-US" smtClean="0"/>
              <a:t>‹#›</a:t>
            </a:fld>
            <a:endParaRPr lang="en-US"/>
          </a:p>
        </p:txBody>
      </p:sp>
    </p:spTree>
    <p:extLst>
      <p:ext uri="{BB962C8B-B14F-4D97-AF65-F5344CB8AC3E}">
        <p14:creationId xmlns:p14="http://schemas.microsoft.com/office/powerpoint/2010/main" val="3481120410"/>
      </p:ext>
    </p:extLst>
  </p:cSld>
  <p:clrMap bg1="lt1" tx1="dk1" bg2="lt2" tx2="dk2" accent1="accent1" accent2="accent2" accent3="accent3" accent4="accent4" accent5="accent5" accent6="accent6" hlink="hlink" folHlink="folHlink"/>
  <p:sldLayoutIdLst>
    <p:sldLayoutId id="2147483885" r:id="rId1"/>
    <p:sldLayoutId id="2147483886" r:id="rId2"/>
    <p:sldLayoutId id="2147483887" r:id="rId3"/>
    <p:sldLayoutId id="2147483888" r:id="rId4"/>
    <p:sldLayoutId id="2147483889" r:id="rId5"/>
    <p:sldLayoutId id="2147483890" r:id="rId6"/>
    <p:sldLayoutId id="2147483891" r:id="rId7"/>
    <p:sldLayoutId id="2147483892" r:id="rId8"/>
    <p:sldLayoutId id="2147483893" r:id="rId9"/>
    <p:sldLayoutId id="2147483894" r:id="rId10"/>
    <p:sldLayoutId id="2147483895" r:id="rId11"/>
    <p:sldLayoutId id="2147483896" r:id="rId12"/>
    <p:sldLayoutId id="2147483897" r:id="rId13"/>
    <p:sldLayoutId id="2147483898" r:id="rId14"/>
    <p:sldLayoutId id="2147483899" r:id="rId15"/>
    <p:sldLayoutId id="2147483900" r:id="rId16"/>
    <p:sldLayoutId id="2147483903" r:id="rId17"/>
    <p:sldLayoutId id="2147483904" r:id="rId18"/>
    <p:sldLayoutId id="2147483905" r:id="rId19"/>
    <p:sldLayoutId id="2147483906" r:id="rId20"/>
    <p:sldLayoutId id="2147483907"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1"/>
            <a:ext cx="11018520" cy="553999"/>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4"/>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49"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49"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1" cstate="print">
            <a:extLst>
              <a:ext uri="{28A0092B-C50C-407E-A947-70E740481C1C}">
                <a14:useLocalDpi xmlns:a14="http://schemas.microsoft.com/office/drawing/2010/main"/>
              </a:ext>
            </a:extLst>
          </a:blip>
          <a:srcRect l="762"/>
          <a:stretch/>
        </p:blipFill>
        <p:spPr>
          <a:xfrm rot="5400000">
            <a:off x="9464500" y="2843774"/>
            <a:ext cx="6858000" cy="1170455"/>
          </a:xfrm>
          <a:prstGeom prst="rect">
            <a:avLst/>
          </a:prstGeom>
        </p:spPr>
      </p:pic>
    </p:spTree>
    <p:extLst>
      <p:ext uri="{BB962C8B-B14F-4D97-AF65-F5344CB8AC3E}">
        <p14:creationId xmlns:p14="http://schemas.microsoft.com/office/powerpoint/2010/main" val="3153786885"/>
      </p:ext>
    </p:extLst>
  </p:cSld>
  <p:clrMap bg1="lt1" tx1="dk1" bg2="lt2" tx2="dk2" accent1="accent1" accent2="accent2" accent3="accent3" accent4="accent4" accent5="accent5" accent6="accent6" hlink="hlink" folHlink="folHlink"/>
  <p:sldLayoutIdLst>
    <p:sldLayoutId id="2147483911" r:id="rId1"/>
    <p:sldLayoutId id="2147483912" r:id="rId2"/>
    <p:sldLayoutId id="2147483913" r:id="rId3"/>
    <p:sldLayoutId id="2147483914" r:id="rId4"/>
    <p:sldLayoutId id="2147483915" r:id="rId5"/>
    <p:sldLayoutId id="2147483916" r:id="rId6"/>
    <p:sldLayoutId id="2147483917" r:id="rId7"/>
    <p:sldLayoutId id="2147483918" r:id="rId8"/>
    <p:sldLayoutId id="2147483919" r:id="rId9"/>
    <p:sldLayoutId id="2147483920" r:id="rId10"/>
    <p:sldLayoutId id="2147483921" r:id="rId11"/>
    <p:sldLayoutId id="2147483922" r:id="rId12"/>
    <p:sldLayoutId id="2147483923" r:id="rId13"/>
    <p:sldLayoutId id="2147483924" r:id="rId14"/>
    <p:sldLayoutId id="2147483925" r:id="rId15"/>
    <p:sldLayoutId id="2147483926" r:id="rId16"/>
    <p:sldLayoutId id="2147483927" r:id="rId17"/>
    <p:sldLayoutId id="2147483928" r:id="rId18"/>
    <p:sldLayoutId id="2147483929" r:id="rId19"/>
    <p:sldLayoutId id="2147483930" r:id="rId20"/>
    <p:sldLayoutId id="2147483931" r:id="rId21"/>
    <p:sldLayoutId id="2147483932" r:id="rId22"/>
    <p:sldLayoutId id="2147483933" r:id="rId23"/>
    <p:sldLayoutId id="2147483934" r:id="rId24"/>
    <p:sldLayoutId id="2147483935" r:id="rId25"/>
    <p:sldLayoutId id="2147483936" r:id="rId26"/>
    <p:sldLayoutId id="2147483937" r:id="rId27"/>
    <p:sldLayoutId id="2147483938" r:id="rId28"/>
    <p:sldLayoutId id="2147483939" r:id="rId29"/>
  </p:sldLayoutIdLst>
  <p:transition>
    <p:fade/>
  </p:transition>
  <p:hf sldNum="0" hdr="0" ftr="0" dt="0"/>
  <p:txStyles>
    <p:titleStyle>
      <a:lvl1pPr algn="l" defTabSz="932719" rtl="0" eaLnBrk="1" latinLnBrk="0" hangingPunct="1">
        <a:lnSpc>
          <a:spcPct val="100000"/>
        </a:lnSpc>
        <a:spcBef>
          <a:spcPct val="0"/>
        </a:spcBef>
        <a:buNone/>
        <a:defRPr lang="en-US" sz="3600" b="0" kern="1200" cap="none" spc="-51" baseline="0" dirty="0" smtClean="0">
          <a:ln w="3175">
            <a:noFill/>
          </a:ln>
          <a:solidFill>
            <a:schemeClr val="tx1"/>
          </a:solidFill>
          <a:effectLst/>
          <a:latin typeface="+mj-lt"/>
          <a:ea typeface="+mn-ea"/>
          <a:cs typeface="Segoe UI" pitchFamily="34" charset="0"/>
        </a:defRPr>
      </a:lvl1pPr>
    </p:titleStyle>
    <p:bodyStyle>
      <a:lvl1pPr marL="228594" marR="0" indent="-228594"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189" marR="0" indent="-228594"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09" marR="0" indent="-200020"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42" marR="0" indent="-180970"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13" marR="0" indent="-168270" algn="l" defTabSz="93271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19" rtl="0" eaLnBrk="1" latinLnBrk="0" hangingPunct="1">
        <a:defRPr sz="1800" kern="1200">
          <a:solidFill>
            <a:schemeClr val="tx1"/>
          </a:solidFill>
          <a:latin typeface="+mn-lt"/>
          <a:ea typeface="+mn-ea"/>
          <a:cs typeface="+mn-cs"/>
        </a:defRPr>
      </a:lvl1pPr>
      <a:lvl2pPr marL="466359" algn="l" defTabSz="932719" rtl="0" eaLnBrk="1" latinLnBrk="0" hangingPunct="1">
        <a:defRPr sz="1800" kern="1200">
          <a:solidFill>
            <a:schemeClr val="tx1"/>
          </a:solidFill>
          <a:latin typeface="+mn-lt"/>
          <a:ea typeface="+mn-ea"/>
          <a:cs typeface="+mn-cs"/>
        </a:defRPr>
      </a:lvl2pPr>
      <a:lvl3pPr marL="932719" algn="l" defTabSz="932719" rtl="0" eaLnBrk="1" latinLnBrk="0" hangingPunct="1">
        <a:defRPr sz="1800" kern="1200">
          <a:solidFill>
            <a:schemeClr val="tx1"/>
          </a:solidFill>
          <a:latin typeface="+mn-lt"/>
          <a:ea typeface="+mn-ea"/>
          <a:cs typeface="+mn-cs"/>
        </a:defRPr>
      </a:lvl3pPr>
      <a:lvl4pPr marL="1399078" algn="l" defTabSz="932719" rtl="0" eaLnBrk="1" latinLnBrk="0" hangingPunct="1">
        <a:defRPr sz="1800" kern="1200">
          <a:solidFill>
            <a:schemeClr val="tx1"/>
          </a:solidFill>
          <a:latin typeface="+mn-lt"/>
          <a:ea typeface="+mn-ea"/>
          <a:cs typeface="+mn-cs"/>
        </a:defRPr>
      </a:lvl4pPr>
      <a:lvl5pPr marL="1865437" algn="l" defTabSz="932719" rtl="0" eaLnBrk="1" latinLnBrk="0" hangingPunct="1">
        <a:defRPr sz="1800" kern="1200">
          <a:solidFill>
            <a:schemeClr val="tx1"/>
          </a:solidFill>
          <a:latin typeface="+mn-lt"/>
          <a:ea typeface="+mn-ea"/>
          <a:cs typeface="+mn-cs"/>
        </a:defRPr>
      </a:lvl5pPr>
      <a:lvl6pPr marL="2331798" algn="l" defTabSz="932719" rtl="0" eaLnBrk="1" latinLnBrk="0" hangingPunct="1">
        <a:defRPr sz="1800" kern="1200">
          <a:solidFill>
            <a:schemeClr val="tx1"/>
          </a:solidFill>
          <a:latin typeface="+mn-lt"/>
          <a:ea typeface="+mn-ea"/>
          <a:cs typeface="+mn-cs"/>
        </a:defRPr>
      </a:lvl6pPr>
      <a:lvl7pPr marL="2798157" algn="l" defTabSz="932719" rtl="0" eaLnBrk="1" latinLnBrk="0" hangingPunct="1">
        <a:defRPr sz="1800" kern="1200">
          <a:solidFill>
            <a:schemeClr val="tx1"/>
          </a:solidFill>
          <a:latin typeface="+mn-lt"/>
          <a:ea typeface="+mn-ea"/>
          <a:cs typeface="+mn-cs"/>
        </a:defRPr>
      </a:lvl7pPr>
      <a:lvl8pPr marL="3264516" algn="l" defTabSz="932719" rtl="0" eaLnBrk="1" latinLnBrk="0" hangingPunct="1">
        <a:defRPr sz="1800" kern="1200">
          <a:solidFill>
            <a:schemeClr val="tx1"/>
          </a:solidFill>
          <a:latin typeface="+mn-lt"/>
          <a:ea typeface="+mn-ea"/>
          <a:cs typeface="+mn-cs"/>
        </a:defRPr>
      </a:lvl8pPr>
      <a:lvl9pPr marL="3730876" algn="l" defTabSz="93271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E664CD-741D-4C8B-81A1-8F813AD195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5BC9109C-5296-411A-BFAE-02503EAE8F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27DF911-AF5C-4E26-A571-BA8DB3C794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AU"/>
          </a:p>
        </p:txBody>
      </p:sp>
      <p:sp>
        <p:nvSpPr>
          <p:cNvPr id="5" name="Footer Placeholder 4">
            <a:extLst>
              <a:ext uri="{FF2B5EF4-FFF2-40B4-BE49-F238E27FC236}">
                <a16:creationId xmlns:a16="http://schemas.microsoft.com/office/drawing/2014/main" id="{28AD8E53-B55F-4650-ADAB-27193A7195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DADCEA8-03AE-46AA-AD1B-6B051BA054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9375D7-070A-4959-9224-FB5E66F2B1B3}" type="slidenum">
              <a:rPr lang="en-AU" smtClean="0"/>
              <a:t>‹#›</a:t>
            </a:fld>
            <a:endParaRPr lang="en-AU"/>
          </a:p>
        </p:txBody>
      </p:sp>
      <p:sp>
        <p:nvSpPr>
          <p:cNvPr id="8" name="Rectangle 7">
            <a:extLst>
              <a:ext uri="{FF2B5EF4-FFF2-40B4-BE49-F238E27FC236}">
                <a16:creationId xmlns:a16="http://schemas.microsoft.com/office/drawing/2014/main" id="{FA7CA2B4-C8AB-4F09-B260-BA7609DF079D}"/>
              </a:ext>
            </a:extLst>
          </p:cNvPr>
          <p:cNvSpPr/>
          <p:nvPr userDrawn="1"/>
        </p:nvSpPr>
        <p:spPr>
          <a:xfrm rot="5400000">
            <a:off x="5706290" y="372291"/>
            <a:ext cx="779419" cy="12192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UNSW Sydney Logo">
            <a:extLst>
              <a:ext uri="{FF2B5EF4-FFF2-40B4-BE49-F238E27FC236}">
                <a16:creationId xmlns:a16="http://schemas.microsoft.com/office/drawing/2014/main" id="{84EF7EA2-D124-438C-BF7A-68B3D6878301}"/>
              </a:ext>
            </a:extLst>
          </p:cNvPr>
          <p:cNvPicPr>
            <a:picLocks noChangeAspect="1"/>
          </p:cNvPicPr>
          <p:nvPr userDrawn="1"/>
        </p:nvPicPr>
        <p:blipFill>
          <a:blip r:embed="rId14" cstate="print">
            <a:extLst>
              <a:ext uri="{28A0092B-C50C-407E-A947-70E740481C1C}">
                <a14:useLocalDpi xmlns:a14="http://schemas.microsoft.com/office/drawing/2010/main"/>
              </a:ext>
            </a:extLst>
          </a:blip>
          <a:srcRect/>
          <a:stretch/>
        </p:blipFill>
        <p:spPr>
          <a:xfrm>
            <a:off x="11526898" y="6196827"/>
            <a:ext cx="540000" cy="563746"/>
          </a:xfrm>
          <a:prstGeom prst="rect">
            <a:avLst/>
          </a:prstGeom>
        </p:spPr>
      </p:pic>
    </p:spTree>
    <p:extLst>
      <p:ext uri="{BB962C8B-B14F-4D97-AF65-F5344CB8AC3E}">
        <p14:creationId xmlns:p14="http://schemas.microsoft.com/office/powerpoint/2010/main" val="3812761039"/>
      </p:ext>
    </p:extLst>
  </p:cSld>
  <p:clrMap bg1="lt1" tx1="dk1" bg2="lt2" tx2="dk2" accent1="accent1" accent2="accent2" accent3="accent3" accent4="accent4" accent5="accent5" accent6="accent6" hlink="hlink" folHlink="folHlink"/>
  <p:sldLayoutIdLst>
    <p:sldLayoutId id="2147483941" r:id="rId1"/>
    <p:sldLayoutId id="2147483942" r:id="rId2"/>
    <p:sldLayoutId id="2147483943" r:id="rId3"/>
    <p:sldLayoutId id="2147483944" r:id="rId4"/>
    <p:sldLayoutId id="2147483945" r:id="rId5"/>
    <p:sldLayoutId id="2147483946" r:id="rId6"/>
    <p:sldLayoutId id="2147483948" r:id="rId7"/>
    <p:sldLayoutId id="2147483949" r:id="rId8"/>
    <p:sldLayoutId id="2147483950" r:id="rId9"/>
    <p:sldLayoutId id="2147483952" r:id="rId10"/>
    <p:sldLayoutId id="2147483954" r:id="rId11"/>
    <p:sldLayoutId id="2147483955"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Calibri" panose="020F0502020204030204" pitchFamily="34" charset="0"/>
        <a:buChar char="﻿"/>
        <a:defRPr sz="2800" kern="1200">
          <a:solidFill>
            <a:schemeClr val="tx1"/>
          </a:solidFill>
          <a:latin typeface="+mn-lt"/>
          <a:ea typeface="+mn-ea"/>
          <a:cs typeface="+mn-cs"/>
        </a:defRPr>
      </a:lvl1pPr>
      <a:lvl2pPr marL="230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687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144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1602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56CC83-2083-2244-BEDB-0B9322B882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0351374-4AAF-D840-88E1-6BFA1FA471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405CBD-57A9-9349-9A9F-D4B99E3CE3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80960B-9B8C-714C-BBC0-2546AD7FAB00}" type="datetimeFigureOut">
              <a:rPr lang="en-US" smtClean="0"/>
              <a:t>5/10/2023</a:t>
            </a:fld>
            <a:endParaRPr lang="en-US"/>
          </a:p>
        </p:txBody>
      </p:sp>
      <p:sp>
        <p:nvSpPr>
          <p:cNvPr id="5" name="Footer Placeholder 4">
            <a:extLst>
              <a:ext uri="{FF2B5EF4-FFF2-40B4-BE49-F238E27FC236}">
                <a16:creationId xmlns:a16="http://schemas.microsoft.com/office/drawing/2014/main" id="{93E6C675-5A73-5B49-BFBE-33FE0DF58F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9B4C0F-8DCD-6B49-93C4-B292BE411D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0E8C27-AD96-DB49-8F98-2B741DE97CD4}" type="slidenum">
              <a:rPr lang="en-US" smtClean="0"/>
              <a:t>‹#›</a:t>
            </a:fld>
            <a:endParaRPr lang="en-US"/>
          </a:p>
        </p:txBody>
      </p:sp>
    </p:spTree>
    <p:extLst>
      <p:ext uri="{BB962C8B-B14F-4D97-AF65-F5344CB8AC3E}">
        <p14:creationId xmlns:p14="http://schemas.microsoft.com/office/powerpoint/2010/main" val="3473418254"/>
      </p:ext>
    </p:extLst>
  </p:cSld>
  <p:clrMap bg1="lt1" tx1="dk1" bg2="lt2" tx2="dk2" accent1="accent1" accent2="accent2" accent3="accent3" accent4="accent4" accent5="accent5" accent6="accent6" hlink="hlink" folHlink="folHlink"/>
  <p:sldLayoutIdLst>
    <p:sldLayoutId id="2147483957" r:id="rId1"/>
    <p:sldLayoutId id="2147483958" r:id="rId2"/>
    <p:sldLayoutId id="2147483959" r:id="rId3"/>
    <p:sldLayoutId id="2147483960" r:id="rId4"/>
    <p:sldLayoutId id="2147483961" r:id="rId5"/>
    <p:sldLayoutId id="2147483962" r:id="rId6"/>
    <p:sldLayoutId id="2147483963" r:id="rId7"/>
    <p:sldLayoutId id="2147483964" r:id="rId8"/>
    <p:sldLayoutId id="2147483965" r:id="rId9"/>
    <p:sldLayoutId id="2147483966" r:id="rId10"/>
    <p:sldLayoutId id="2147483967" r:id="rId11"/>
    <p:sldLayoutId id="2147483968" r:id="rId12"/>
    <p:sldLayoutId id="2147483969" r:id="rId13"/>
    <p:sldLayoutId id="2147483970" r:id="rId14"/>
    <p:sldLayoutId id="2147483971" r:id="rId15"/>
    <p:sldLayoutId id="2147483972" r:id="rId16"/>
    <p:sldLayoutId id="2147483974" r:id="rId17"/>
    <p:sldLayoutId id="2147483975" r:id="rId18"/>
    <p:sldLayoutId id="2147483976" r:id="rId19"/>
    <p:sldLayoutId id="2147483977" r:id="rId20"/>
    <p:sldLayoutId id="2147483978" r:id="rId21"/>
    <p:sldLayoutId id="2147483979"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1.xml"/><Relationship Id="rId4" Type="http://schemas.openxmlformats.org/officeDocument/2006/relationships/image" Target="../media/image21.jp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9.xml"/></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9.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79.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79.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9.xml"/><Relationship Id="rId4" Type="http://schemas.openxmlformats.org/officeDocument/2006/relationships/image" Target="../media/image32.png"/></Relationships>
</file>

<file path=ppt/slides/_rels/slide1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9.xml"/></Relationships>
</file>

<file path=ppt/slides/_rels/slide17.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9.xml"/></Relationships>
</file>

<file path=ppt/slides/_rels/slide1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9.xml"/></Relationships>
</file>

<file path=ppt/slides/_rels/slide1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9.xml"/></Relationships>
</file>

<file path=ppt/slides/_rels/slide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9.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1.xml"/><Relationship Id="rId5" Type="http://schemas.openxmlformats.org/officeDocument/2006/relationships/image" Target="../media/image38.png"/><Relationship Id="rId4" Type="http://schemas.openxmlformats.org/officeDocument/2006/relationships/image" Target="../media/image21.jpg"/></Relationships>
</file>

<file path=ppt/slides/_rels/slide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9.jpg"/></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3.jp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7" descr="A picture containing wheel, vehicle, land vehicle, outdoor&#10;&#10;Description automatically generated">
            <a:extLst>
              <a:ext uri="{FF2B5EF4-FFF2-40B4-BE49-F238E27FC236}">
                <a16:creationId xmlns:a16="http://schemas.microsoft.com/office/drawing/2014/main" id="{58C9FB31-E7FD-2CA0-C612-DB8649AC6968}"/>
              </a:ext>
            </a:extLst>
          </p:cNvPr>
          <p:cNvPicPr>
            <a:picLocks noChangeAspect="1"/>
          </p:cNvPicPr>
          <p:nvPr/>
        </p:nvPicPr>
        <p:blipFill rotWithShape="1">
          <a:blip r:embed="rId2"/>
          <a:srcRect l="7933"/>
          <a:stretch/>
        </p:blipFill>
        <p:spPr>
          <a:xfrm>
            <a:off x="0" y="0"/>
            <a:ext cx="10014192" cy="6858000"/>
          </a:xfrm>
          <a:prstGeom prst="rect">
            <a:avLst/>
          </a:prstGeom>
        </p:spPr>
      </p:pic>
      <p:sp>
        <p:nvSpPr>
          <p:cNvPr id="4" name="Title 3">
            <a:extLst>
              <a:ext uri="{FF2B5EF4-FFF2-40B4-BE49-F238E27FC236}">
                <a16:creationId xmlns:a16="http://schemas.microsoft.com/office/drawing/2014/main" id="{1C11033E-FDB1-5A03-B489-7C5249DB41A9}"/>
              </a:ext>
            </a:extLst>
          </p:cNvPr>
          <p:cNvSpPr>
            <a:spLocks noGrp="1"/>
          </p:cNvSpPr>
          <p:nvPr>
            <p:ph type="title"/>
          </p:nvPr>
        </p:nvSpPr>
        <p:spPr>
          <a:xfrm>
            <a:off x="410399" y="345600"/>
            <a:ext cx="9278053" cy="5245502"/>
          </a:xfrm>
          <a:solidFill>
            <a:srgbClr val="CACACA">
              <a:alpha val="78824"/>
            </a:srgbClr>
          </a:solidFill>
        </p:spPr>
        <p:txBody>
          <a:bodyPr/>
          <a:lstStyle/>
          <a:p>
            <a:r>
              <a:rPr lang="en-AU" sz="6600" dirty="0"/>
              <a:t>Because</a:t>
            </a:r>
            <a:br>
              <a:rPr lang="en-AU" sz="6600" dirty="0"/>
            </a:br>
            <a:r>
              <a:rPr lang="en-AU" sz="6600" dirty="0"/>
              <a:t>Every Sensor Is Unique,</a:t>
            </a:r>
            <a:br>
              <a:rPr lang="en-AU" sz="6600" dirty="0"/>
            </a:br>
            <a:r>
              <a:rPr lang="en-AU" sz="6600" dirty="0"/>
              <a:t>so Is Every Pair:</a:t>
            </a:r>
            <a:br>
              <a:rPr lang="en-AU" sz="6600" dirty="0"/>
            </a:br>
            <a:r>
              <a:rPr lang="en-AU" sz="6600" dirty="0"/>
              <a:t>Handling Dynamicity in Traffic Forecasting.</a:t>
            </a:r>
          </a:p>
        </p:txBody>
      </p:sp>
      <p:sp>
        <p:nvSpPr>
          <p:cNvPr id="5" name="Content Placeholder 4">
            <a:extLst>
              <a:ext uri="{FF2B5EF4-FFF2-40B4-BE49-F238E27FC236}">
                <a16:creationId xmlns:a16="http://schemas.microsoft.com/office/drawing/2014/main" id="{9EB16360-3549-F530-5ED5-C194EAD28528}"/>
              </a:ext>
            </a:extLst>
          </p:cNvPr>
          <p:cNvSpPr>
            <a:spLocks noGrp="1"/>
          </p:cNvSpPr>
          <p:nvPr>
            <p:ph idx="1"/>
          </p:nvPr>
        </p:nvSpPr>
        <p:spPr>
          <a:xfrm>
            <a:off x="10014192" y="5307496"/>
            <a:ext cx="2177808" cy="1470991"/>
          </a:xfrm>
          <a:noFill/>
        </p:spPr>
        <p:txBody>
          <a:bodyPr>
            <a:normAutofit/>
          </a:bodyPr>
          <a:lstStyle/>
          <a:p>
            <a:r>
              <a:rPr lang="en-AU" u="sng" dirty="0"/>
              <a:t>Arian Prabowo,</a:t>
            </a:r>
          </a:p>
          <a:p>
            <a:r>
              <a:rPr lang="en-AU" dirty="0"/>
              <a:t>Wei Shao,</a:t>
            </a:r>
          </a:p>
          <a:p>
            <a:r>
              <a:rPr lang="en-AU" dirty="0"/>
              <a:t>Hao Xue,</a:t>
            </a:r>
          </a:p>
          <a:p>
            <a:r>
              <a:rPr lang="en-AU" dirty="0"/>
              <a:t>Piotr Koniusz, and Flora D. Salim.</a:t>
            </a:r>
          </a:p>
        </p:txBody>
      </p:sp>
      <p:pic>
        <p:nvPicPr>
          <p:cNvPr id="6" name="Picture 5" descr="Icon&#10;&#10;Description automatically generated">
            <a:extLst>
              <a:ext uri="{FF2B5EF4-FFF2-40B4-BE49-F238E27FC236}">
                <a16:creationId xmlns:a16="http://schemas.microsoft.com/office/drawing/2014/main" id="{5218CCD0-8208-0B00-AC47-2F83D6662BD3}"/>
              </a:ext>
            </a:extLst>
          </p:cNvPr>
          <p:cNvPicPr>
            <a:picLocks noChangeAspect="1"/>
          </p:cNvPicPr>
          <p:nvPr/>
        </p:nvPicPr>
        <p:blipFill>
          <a:blip r:embed="rId3"/>
          <a:stretch>
            <a:fillRect/>
          </a:stretch>
        </p:blipFill>
        <p:spPr>
          <a:xfrm>
            <a:off x="10578354" y="2225049"/>
            <a:ext cx="1203247" cy="1203951"/>
          </a:xfrm>
          <a:prstGeom prst="rect">
            <a:avLst/>
          </a:prstGeom>
        </p:spPr>
      </p:pic>
      <p:pic>
        <p:nvPicPr>
          <p:cNvPr id="8" name="Picture 7" descr="A picture containing text, font, logo, graphics&#10;&#10;Description automatically generated">
            <a:extLst>
              <a:ext uri="{FF2B5EF4-FFF2-40B4-BE49-F238E27FC236}">
                <a16:creationId xmlns:a16="http://schemas.microsoft.com/office/drawing/2014/main" id="{B6E62B1C-1F8A-F074-3A9C-2D569CBA1CFD}"/>
              </a:ext>
            </a:extLst>
          </p:cNvPr>
          <p:cNvPicPr>
            <a:picLocks noChangeAspect="1"/>
          </p:cNvPicPr>
          <p:nvPr/>
        </p:nvPicPr>
        <p:blipFill>
          <a:blip r:embed="rId4"/>
          <a:stretch>
            <a:fillRect/>
          </a:stretch>
        </p:blipFill>
        <p:spPr>
          <a:xfrm>
            <a:off x="10093991" y="3864678"/>
            <a:ext cx="1971675" cy="762000"/>
          </a:xfrm>
          <a:prstGeom prst="rect">
            <a:avLst/>
          </a:prstGeom>
        </p:spPr>
      </p:pic>
    </p:spTree>
    <p:extLst>
      <p:ext uri="{BB962C8B-B14F-4D97-AF65-F5344CB8AC3E}">
        <p14:creationId xmlns:p14="http://schemas.microsoft.com/office/powerpoint/2010/main" val="1193379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F6D369-0540-7285-0378-32AA1FADE613}"/>
              </a:ext>
            </a:extLst>
          </p:cNvPr>
          <p:cNvSpPr>
            <a:spLocks noGrp="1"/>
          </p:cNvSpPr>
          <p:nvPr>
            <p:ph type="title"/>
          </p:nvPr>
        </p:nvSpPr>
        <p:spPr/>
        <p:txBody>
          <a:bodyPr/>
          <a:lstStyle/>
          <a:p>
            <a:r>
              <a:rPr lang="en-AU" dirty="0"/>
              <a:t>Every Sensor Is Unique</a:t>
            </a:r>
          </a:p>
        </p:txBody>
      </p:sp>
      <p:pic>
        <p:nvPicPr>
          <p:cNvPr id="8" name="Picture 7">
            <a:extLst>
              <a:ext uri="{FF2B5EF4-FFF2-40B4-BE49-F238E27FC236}">
                <a16:creationId xmlns:a16="http://schemas.microsoft.com/office/drawing/2014/main" id="{BF21ED0A-8898-9068-DDD2-59E7267F8B46}"/>
              </a:ext>
            </a:extLst>
          </p:cNvPr>
          <p:cNvPicPr>
            <a:picLocks noChangeAspect="1"/>
          </p:cNvPicPr>
          <p:nvPr/>
        </p:nvPicPr>
        <p:blipFill>
          <a:blip r:embed="rId2"/>
          <a:stretch>
            <a:fillRect/>
          </a:stretch>
        </p:blipFill>
        <p:spPr>
          <a:xfrm>
            <a:off x="198695" y="1690688"/>
            <a:ext cx="3645934" cy="4389025"/>
          </a:xfrm>
          <a:prstGeom prst="rect">
            <a:avLst/>
          </a:prstGeom>
        </p:spPr>
      </p:pic>
      <p:pic>
        <p:nvPicPr>
          <p:cNvPr id="10" name="Picture 9">
            <a:extLst>
              <a:ext uri="{FF2B5EF4-FFF2-40B4-BE49-F238E27FC236}">
                <a16:creationId xmlns:a16="http://schemas.microsoft.com/office/drawing/2014/main" id="{05503247-7860-0484-EFE1-9EEAEF5DB658}"/>
              </a:ext>
            </a:extLst>
          </p:cNvPr>
          <p:cNvPicPr>
            <a:picLocks noChangeAspect="1"/>
          </p:cNvPicPr>
          <p:nvPr/>
        </p:nvPicPr>
        <p:blipFill>
          <a:blip r:embed="rId3"/>
          <a:stretch>
            <a:fillRect/>
          </a:stretch>
        </p:blipFill>
        <p:spPr>
          <a:xfrm>
            <a:off x="4043324" y="1690688"/>
            <a:ext cx="3683408" cy="4389025"/>
          </a:xfrm>
          <a:prstGeom prst="rect">
            <a:avLst/>
          </a:prstGeom>
        </p:spPr>
      </p:pic>
      <p:pic>
        <p:nvPicPr>
          <p:cNvPr id="12" name="Picture 11">
            <a:extLst>
              <a:ext uri="{FF2B5EF4-FFF2-40B4-BE49-F238E27FC236}">
                <a16:creationId xmlns:a16="http://schemas.microsoft.com/office/drawing/2014/main" id="{6B44BD7D-BF1B-F9D9-98FD-739DEB5B47C0}"/>
              </a:ext>
            </a:extLst>
          </p:cNvPr>
          <p:cNvPicPr>
            <a:picLocks noChangeAspect="1"/>
          </p:cNvPicPr>
          <p:nvPr/>
        </p:nvPicPr>
        <p:blipFill>
          <a:blip r:embed="rId4"/>
          <a:stretch>
            <a:fillRect/>
          </a:stretch>
        </p:blipFill>
        <p:spPr>
          <a:xfrm>
            <a:off x="7925427" y="1690688"/>
            <a:ext cx="4067877" cy="4389025"/>
          </a:xfrm>
          <a:prstGeom prst="rect">
            <a:avLst/>
          </a:prstGeom>
        </p:spPr>
      </p:pic>
    </p:spTree>
    <p:extLst>
      <p:ext uri="{BB962C8B-B14F-4D97-AF65-F5344CB8AC3E}">
        <p14:creationId xmlns:p14="http://schemas.microsoft.com/office/powerpoint/2010/main" val="465863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99179-C99B-A8ED-41A6-9184450885BC}"/>
              </a:ext>
            </a:extLst>
          </p:cNvPr>
          <p:cNvSpPr>
            <a:spLocks noGrp="1"/>
          </p:cNvSpPr>
          <p:nvPr>
            <p:ph type="title"/>
          </p:nvPr>
        </p:nvSpPr>
        <p:spPr/>
        <p:txBody>
          <a:bodyPr/>
          <a:lstStyle/>
          <a:p>
            <a:r>
              <a:rPr lang="en-US" dirty="0">
                <a:effectLst/>
                <a:latin typeface="Arial" panose="020B0604020202020204" pitchFamily="34" charset="0"/>
              </a:rPr>
              <a:t>so </a:t>
            </a:r>
            <a:r>
              <a:rPr lang="en-US" dirty="0">
                <a:latin typeface="Arial" panose="020B0604020202020204" pitchFamily="34" charset="0"/>
              </a:rPr>
              <a:t>I</a:t>
            </a:r>
            <a:r>
              <a:rPr lang="en-US" dirty="0">
                <a:effectLst/>
                <a:latin typeface="Arial" panose="020B0604020202020204" pitchFamily="34" charset="0"/>
              </a:rPr>
              <a:t>s Every Pair</a:t>
            </a:r>
            <a:endParaRPr lang="en-AU" dirty="0"/>
          </a:p>
        </p:txBody>
      </p:sp>
      <p:pic>
        <p:nvPicPr>
          <p:cNvPr id="4" name="Picture 3">
            <a:extLst>
              <a:ext uri="{FF2B5EF4-FFF2-40B4-BE49-F238E27FC236}">
                <a16:creationId xmlns:a16="http://schemas.microsoft.com/office/drawing/2014/main" id="{85B9BDBB-E1D2-AA7F-06CF-7F94A74E1910}"/>
              </a:ext>
            </a:extLst>
          </p:cNvPr>
          <p:cNvPicPr>
            <a:picLocks noChangeAspect="1"/>
          </p:cNvPicPr>
          <p:nvPr/>
        </p:nvPicPr>
        <p:blipFill rotWithShape="1">
          <a:blip r:embed="rId2"/>
          <a:srcRect r="38207" b="14355"/>
          <a:stretch/>
        </p:blipFill>
        <p:spPr>
          <a:xfrm>
            <a:off x="0" y="1180405"/>
            <a:ext cx="7533861" cy="4862586"/>
          </a:xfrm>
          <a:prstGeom prst="rect">
            <a:avLst/>
          </a:prstGeom>
        </p:spPr>
      </p:pic>
    </p:spTree>
    <p:extLst>
      <p:ext uri="{BB962C8B-B14F-4D97-AF65-F5344CB8AC3E}">
        <p14:creationId xmlns:p14="http://schemas.microsoft.com/office/powerpoint/2010/main" val="3914644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99179-C99B-A8ED-41A6-9184450885BC}"/>
              </a:ext>
            </a:extLst>
          </p:cNvPr>
          <p:cNvSpPr>
            <a:spLocks noGrp="1"/>
          </p:cNvSpPr>
          <p:nvPr>
            <p:ph type="title"/>
          </p:nvPr>
        </p:nvSpPr>
        <p:spPr/>
        <p:txBody>
          <a:bodyPr/>
          <a:lstStyle/>
          <a:p>
            <a:r>
              <a:rPr lang="en-US" dirty="0">
                <a:effectLst/>
                <a:latin typeface="Arial" panose="020B0604020202020204" pitchFamily="34" charset="0"/>
              </a:rPr>
              <a:t>so </a:t>
            </a:r>
            <a:r>
              <a:rPr lang="en-US" dirty="0">
                <a:latin typeface="Arial" panose="020B0604020202020204" pitchFamily="34" charset="0"/>
              </a:rPr>
              <a:t>I</a:t>
            </a:r>
            <a:r>
              <a:rPr lang="en-US" dirty="0">
                <a:effectLst/>
                <a:latin typeface="Arial" panose="020B0604020202020204" pitchFamily="34" charset="0"/>
              </a:rPr>
              <a:t>s Every Pair</a:t>
            </a:r>
            <a:endParaRPr lang="en-AU" dirty="0"/>
          </a:p>
        </p:txBody>
      </p:sp>
      <p:pic>
        <p:nvPicPr>
          <p:cNvPr id="4" name="Picture 3">
            <a:extLst>
              <a:ext uri="{FF2B5EF4-FFF2-40B4-BE49-F238E27FC236}">
                <a16:creationId xmlns:a16="http://schemas.microsoft.com/office/drawing/2014/main" id="{85B9BDBB-E1D2-AA7F-06CF-7F94A74E1910}"/>
              </a:ext>
            </a:extLst>
          </p:cNvPr>
          <p:cNvPicPr>
            <a:picLocks noChangeAspect="1"/>
          </p:cNvPicPr>
          <p:nvPr/>
        </p:nvPicPr>
        <p:blipFill>
          <a:blip r:embed="rId2"/>
          <a:stretch>
            <a:fillRect/>
          </a:stretch>
        </p:blipFill>
        <p:spPr>
          <a:xfrm>
            <a:off x="0" y="1180405"/>
            <a:ext cx="12192000" cy="5677596"/>
          </a:xfrm>
          <a:prstGeom prst="rect">
            <a:avLst/>
          </a:prstGeom>
        </p:spPr>
      </p:pic>
    </p:spTree>
    <p:extLst>
      <p:ext uri="{BB962C8B-B14F-4D97-AF65-F5344CB8AC3E}">
        <p14:creationId xmlns:p14="http://schemas.microsoft.com/office/powerpoint/2010/main" val="1263288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7C380-96F3-FE9A-13BB-3F3EDDDD05DF}"/>
              </a:ext>
            </a:extLst>
          </p:cNvPr>
          <p:cNvSpPr>
            <a:spLocks noGrp="1"/>
          </p:cNvSpPr>
          <p:nvPr>
            <p:ph type="title"/>
          </p:nvPr>
        </p:nvSpPr>
        <p:spPr/>
        <p:txBody>
          <a:bodyPr/>
          <a:lstStyle/>
          <a:p>
            <a:r>
              <a:rPr lang="en-US" dirty="0"/>
              <a:t>G-</a:t>
            </a:r>
            <a:r>
              <a:rPr lang="en-US" dirty="0" err="1"/>
              <a:t>SWaN</a:t>
            </a:r>
            <a:r>
              <a:rPr lang="en-US" dirty="0"/>
              <a:t> architecture</a:t>
            </a:r>
            <a:endParaRPr lang="en-AU" dirty="0"/>
          </a:p>
        </p:txBody>
      </p:sp>
      <p:pic>
        <p:nvPicPr>
          <p:cNvPr id="4" name="Picture 3">
            <a:extLst>
              <a:ext uri="{FF2B5EF4-FFF2-40B4-BE49-F238E27FC236}">
                <a16:creationId xmlns:a16="http://schemas.microsoft.com/office/drawing/2014/main" id="{8547C0F6-1FCE-F5BD-0EF0-8BF9807828DE}"/>
              </a:ext>
            </a:extLst>
          </p:cNvPr>
          <p:cNvPicPr>
            <a:picLocks noChangeAspect="1"/>
          </p:cNvPicPr>
          <p:nvPr/>
        </p:nvPicPr>
        <p:blipFill>
          <a:blip r:embed="rId3"/>
          <a:stretch>
            <a:fillRect/>
          </a:stretch>
        </p:blipFill>
        <p:spPr>
          <a:xfrm>
            <a:off x="375356" y="1342255"/>
            <a:ext cx="11031489" cy="5515745"/>
          </a:xfrm>
          <a:prstGeom prst="rect">
            <a:avLst/>
          </a:prstGeom>
        </p:spPr>
      </p:pic>
    </p:spTree>
    <p:extLst>
      <p:ext uri="{BB962C8B-B14F-4D97-AF65-F5344CB8AC3E}">
        <p14:creationId xmlns:p14="http://schemas.microsoft.com/office/powerpoint/2010/main" val="6967454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23839-ECE8-6BD6-B978-0C2E3BBE514C}"/>
              </a:ext>
            </a:extLst>
          </p:cNvPr>
          <p:cNvSpPr>
            <a:spLocks noGrp="1"/>
          </p:cNvSpPr>
          <p:nvPr>
            <p:ph type="title"/>
          </p:nvPr>
        </p:nvSpPr>
        <p:spPr/>
        <p:txBody>
          <a:bodyPr/>
          <a:lstStyle/>
          <a:p>
            <a:r>
              <a:rPr lang="en-US" dirty="0"/>
              <a:t>G-</a:t>
            </a:r>
            <a:r>
              <a:rPr lang="en-US" dirty="0" err="1"/>
              <a:t>SWaN</a:t>
            </a:r>
            <a:r>
              <a:rPr lang="en-US" dirty="0"/>
              <a:t> layer and the SGT module</a:t>
            </a:r>
            <a:endParaRPr lang="en-AU" dirty="0"/>
          </a:p>
        </p:txBody>
      </p:sp>
      <p:pic>
        <p:nvPicPr>
          <p:cNvPr id="4" name="Picture 3">
            <a:extLst>
              <a:ext uri="{FF2B5EF4-FFF2-40B4-BE49-F238E27FC236}">
                <a16:creationId xmlns:a16="http://schemas.microsoft.com/office/drawing/2014/main" id="{0E73DD03-339A-AF2E-0938-1344E2840B4E}"/>
              </a:ext>
            </a:extLst>
          </p:cNvPr>
          <p:cNvPicPr>
            <a:picLocks noChangeAspect="1"/>
          </p:cNvPicPr>
          <p:nvPr/>
        </p:nvPicPr>
        <p:blipFill>
          <a:blip r:embed="rId3"/>
          <a:stretch>
            <a:fillRect/>
          </a:stretch>
        </p:blipFill>
        <p:spPr>
          <a:xfrm>
            <a:off x="1189164" y="1048512"/>
            <a:ext cx="9813671" cy="5809488"/>
          </a:xfrm>
          <a:prstGeom prst="rect">
            <a:avLst/>
          </a:prstGeom>
        </p:spPr>
      </p:pic>
    </p:spTree>
    <p:extLst>
      <p:ext uri="{BB962C8B-B14F-4D97-AF65-F5344CB8AC3E}">
        <p14:creationId xmlns:p14="http://schemas.microsoft.com/office/powerpoint/2010/main" val="1373029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26BB9D-6B18-6CB1-6B04-6879E69324F5}"/>
              </a:ext>
            </a:extLst>
          </p:cNvPr>
          <p:cNvPicPr>
            <a:picLocks noChangeAspect="1"/>
          </p:cNvPicPr>
          <p:nvPr/>
        </p:nvPicPr>
        <p:blipFill>
          <a:blip r:embed="rId2"/>
          <a:stretch>
            <a:fillRect/>
          </a:stretch>
        </p:blipFill>
        <p:spPr>
          <a:xfrm>
            <a:off x="0" y="0"/>
            <a:ext cx="12192000" cy="2718628"/>
          </a:xfrm>
          <a:prstGeom prst="rect">
            <a:avLst/>
          </a:prstGeom>
        </p:spPr>
      </p:pic>
      <p:pic>
        <p:nvPicPr>
          <p:cNvPr id="6" name="Picture 5">
            <a:extLst>
              <a:ext uri="{FF2B5EF4-FFF2-40B4-BE49-F238E27FC236}">
                <a16:creationId xmlns:a16="http://schemas.microsoft.com/office/drawing/2014/main" id="{27025EC5-1FD4-72FE-5567-DABC5E95CD44}"/>
              </a:ext>
            </a:extLst>
          </p:cNvPr>
          <p:cNvPicPr>
            <a:picLocks noChangeAspect="1"/>
          </p:cNvPicPr>
          <p:nvPr/>
        </p:nvPicPr>
        <p:blipFill>
          <a:blip r:embed="rId3"/>
          <a:stretch>
            <a:fillRect/>
          </a:stretch>
        </p:blipFill>
        <p:spPr>
          <a:xfrm>
            <a:off x="0" y="3035448"/>
            <a:ext cx="6096000" cy="3053624"/>
          </a:xfrm>
          <a:prstGeom prst="rect">
            <a:avLst/>
          </a:prstGeom>
        </p:spPr>
      </p:pic>
      <p:pic>
        <p:nvPicPr>
          <p:cNvPr id="8" name="Picture 7">
            <a:extLst>
              <a:ext uri="{FF2B5EF4-FFF2-40B4-BE49-F238E27FC236}">
                <a16:creationId xmlns:a16="http://schemas.microsoft.com/office/drawing/2014/main" id="{37A9BA24-1C78-2D74-5849-294C049E554A}"/>
              </a:ext>
            </a:extLst>
          </p:cNvPr>
          <p:cNvPicPr>
            <a:picLocks noChangeAspect="1"/>
          </p:cNvPicPr>
          <p:nvPr/>
        </p:nvPicPr>
        <p:blipFill>
          <a:blip r:embed="rId4"/>
          <a:stretch>
            <a:fillRect/>
          </a:stretch>
        </p:blipFill>
        <p:spPr>
          <a:xfrm>
            <a:off x="6095998" y="3024138"/>
            <a:ext cx="6096001" cy="3064934"/>
          </a:xfrm>
          <a:prstGeom prst="rect">
            <a:avLst/>
          </a:prstGeom>
        </p:spPr>
      </p:pic>
    </p:spTree>
    <p:extLst>
      <p:ext uri="{BB962C8B-B14F-4D97-AF65-F5344CB8AC3E}">
        <p14:creationId xmlns:p14="http://schemas.microsoft.com/office/powerpoint/2010/main" val="26478926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48C20-A4B9-B8EC-6B4E-365EB32599B7}"/>
              </a:ext>
            </a:extLst>
          </p:cNvPr>
          <p:cNvSpPr>
            <a:spLocks noGrp="1"/>
          </p:cNvSpPr>
          <p:nvPr>
            <p:ph type="title"/>
          </p:nvPr>
        </p:nvSpPr>
        <p:spPr/>
        <p:txBody>
          <a:bodyPr/>
          <a:lstStyle/>
          <a:p>
            <a:r>
              <a:rPr lang="en-US" dirty="0"/>
              <a:t>Results</a:t>
            </a:r>
            <a:endParaRPr lang="en-AU" dirty="0"/>
          </a:p>
        </p:txBody>
      </p:sp>
      <p:pic>
        <p:nvPicPr>
          <p:cNvPr id="4" name="Picture 3">
            <a:extLst>
              <a:ext uri="{FF2B5EF4-FFF2-40B4-BE49-F238E27FC236}">
                <a16:creationId xmlns:a16="http://schemas.microsoft.com/office/drawing/2014/main" id="{82DB5002-9360-E2F0-1168-9E972BE7DB06}"/>
              </a:ext>
            </a:extLst>
          </p:cNvPr>
          <p:cNvPicPr>
            <a:picLocks noChangeAspect="1"/>
          </p:cNvPicPr>
          <p:nvPr/>
        </p:nvPicPr>
        <p:blipFill>
          <a:blip r:embed="rId2"/>
          <a:stretch>
            <a:fillRect/>
          </a:stretch>
        </p:blipFill>
        <p:spPr>
          <a:xfrm>
            <a:off x="901158" y="1024128"/>
            <a:ext cx="10389683" cy="5833872"/>
          </a:xfrm>
          <a:prstGeom prst="rect">
            <a:avLst/>
          </a:prstGeom>
        </p:spPr>
      </p:pic>
    </p:spTree>
    <p:extLst>
      <p:ext uri="{BB962C8B-B14F-4D97-AF65-F5344CB8AC3E}">
        <p14:creationId xmlns:p14="http://schemas.microsoft.com/office/powerpoint/2010/main" val="25837236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48C20-A4B9-B8EC-6B4E-365EB32599B7}"/>
              </a:ext>
            </a:extLst>
          </p:cNvPr>
          <p:cNvSpPr>
            <a:spLocks noGrp="1"/>
          </p:cNvSpPr>
          <p:nvPr>
            <p:ph type="title"/>
          </p:nvPr>
        </p:nvSpPr>
        <p:spPr/>
        <p:txBody>
          <a:bodyPr/>
          <a:lstStyle/>
          <a:p>
            <a:r>
              <a:rPr lang="en-US" dirty="0"/>
              <a:t>Results</a:t>
            </a:r>
            <a:endParaRPr lang="en-AU" dirty="0"/>
          </a:p>
        </p:txBody>
      </p:sp>
      <p:pic>
        <p:nvPicPr>
          <p:cNvPr id="5" name="Picture 4">
            <a:extLst>
              <a:ext uri="{FF2B5EF4-FFF2-40B4-BE49-F238E27FC236}">
                <a16:creationId xmlns:a16="http://schemas.microsoft.com/office/drawing/2014/main" id="{84430700-4381-154E-7BAA-64B2EC1F5344}"/>
              </a:ext>
            </a:extLst>
          </p:cNvPr>
          <p:cNvPicPr>
            <a:picLocks noChangeAspect="1"/>
          </p:cNvPicPr>
          <p:nvPr/>
        </p:nvPicPr>
        <p:blipFill>
          <a:blip r:embed="rId2"/>
          <a:stretch>
            <a:fillRect/>
          </a:stretch>
        </p:blipFill>
        <p:spPr>
          <a:xfrm>
            <a:off x="-1" y="1351453"/>
            <a:ext cx="12192001" cy="5333333"/>
          </a:xfrm>
          <a:prstGeom prst="rect">
            <a:avLst/>
          </a:prstGeom>
        </p:spPr>
      </p:pic>
    </p:spTree>
    <p:extLst>
      <p:ext uri="{BB962C8B-B14F-4D97-AF65-F5344CB8AC3E}">
        <p14:creationId xmlns:p14="http://schemas.microsoft.com/office/powerpoint/2010/main" val="852019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10EB2-D349-612D-CB88-266CA9595C8A}"/>
              </a:ext>
            </a:extLst>
          </p:cNvPr>
          <p:cNvSpPr>
            <a:spLocks noGrp="1"/>
          </p:cNvSpPr>
          <p:nvPr>
            <p:ph type="title"/>
          </p:nvPr>
        </p:nvSpPr>
        <p:spPr/>
        <p:txBody>
          <a:bodyPr/>
          <a:lstStyle/>
          <a:p>
            <a:r>
              <a:rPr lang="en-US" dirty="0"/>
              <a:t>Ablation</a:t>
            </a:r>
            <a:endParaRPr lang="en-AU" dirty="0"/>
          </a:p>
        </p:txBody>
      </p:sp>
      <p:pic>
        <p:nvPicPr>
          <p:cNvPr id="4" name="Picture 3">
            <a:extLst>
              <a:ext uri="{FF2B5EF4-FFF2-40B4-BE49-F238E27FC236}">
                <a16:creationId xmlns:a16="http://schemas.microsoft.com/office/drawing/2014/main" id="{FCFC0686-ACF1-415A-6178-3F72B58B2FAC}"/>
              </a:ext>
            </a:extLst>
          </p:cNvPr>
          <p:cNvPicPr>
            <a:picLocks noChangeAspect="1"/>
          </p:cNvPicPr>
          <p:nvPr/>
        </p:nvPicPr>
        <p:blipFill>
          <a:blip r:embed="rId2"/>
          <a:stretch>
            <a:fillRect/>
          </a:stretch>
        </p:blipFill>
        <p:spPr>
          <a:xfrm>
            <a:off x="0" y="1647575"/>
            <a:ext cx="12191999" cy="3961605"/>
          </a:xfrm>
          <a:prstGeom prst="rect">
            <a:avLst/>
          </a:prstGeom>
        </p:spPr>
      </p:pic>
    </p:spTree>
    <p:extLst>
      <p:ext uri="{BB962C8B-B14F-4D97-AF65-F5344CB8AC3E}">
        <p14:creationId xmlns:p14="http://schemas.microsoft.com/office/powerpoint/2010/main" val="29572698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7055E-9DEA-04BD-C730-D81B9F1117FF}"/>
              </a:ext>
            </a:extLst>
          </p:cNvPr>
          <p:cNvSpPr>
            <a:spLocks noGrp="1"/>
          </p:cNvSpPr>
          <p:nvPr>
            <p:ph type="title"/>
          </p:nvPr>
        </p:nvSpPr>
        <p:spPr>
          <a:xfrm>
            <a:off x="375356" y="173214"/>
            <a:ext cx="5254140" cy="5874295"/>
          </a:xfrm>
        </p:spPr>
        <p:txBody>
          <a:bodyPr>
            <a:normAutofit/>
          </a:bodyPr>
          <a:lstStyle/>
          <a:p>
            <a:r>
              <a:rPr lang="en-US" dirty="0"/>
              <a:t>Node embeddings encode the coordinate from the traffic dynamics alone.</a:t>
            </a:r>
            <a:endParaRPr lang="en-AU" dirty="0"/>
          </a:p>
        </p:txBody>
      </p:sp>
      <p:pic>
        <p:nvPicPr>
          <p:cNvPr id="4" name="Picture 3">
            <a:extLst>
              <a:ext uri="{FF2B5EF4-FFF2-40B4-BE49-F238E27FC236}">
                <a16:creationId xmlns:a16="http://schemas.microsoft.com/office/drawing/2014/main" id="{4384A179-8B7F-AC2B-4E84-F99A7083F3D8}"/>
              </a:ext>
            </a:extLst>
          </p:cNvPr>
          <p:cNvPicPr>
            <a:picLocks noChangeAspect="1"/>
          </p:cNvPicPr>
          <p:nvPr/>
        </p:nvPicPr>
        <p:blipFill>
          <a:blip r:embed="rId2"/>
          <a:stretch>
            <a:fillRect/>
          </a:stretch>
        </p:blipFill>
        <p:spPr>
          <a:xfrm>
            <a:off x="5629496" y="1"/>
            <a:ext cx="6562504" cy="6858000"/>
          </a:xfrm>
          <a:prstGeom prst="rect">
            <a:avLst/>
          </a:prstGeom>
        </p:spPr>
      </p:pic>
    </p:spTree>
    <p:extLst>
      <p:ext uri="{BB962C8B-B14F-4D97-AF65-F5344CB8AC3E}">
        <p14:creationId xmlns:p14="http://schemas.microsoft.com/office/powerpoint/2010/main" val="2233840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picture containing wheel, vehicle, land vehicle, outdoor&#10;&#10;Description automatically generated">
            <a:extLst>
              <a:ext uri="{FF2B5EF4-FFF2-40B4-BE49-F238E27FC236}">
                <a16:creationId xmlns:a16="http://schemas.microsoft.com/office/drawing/2014/main" id="{921359DA-2336-98E9-CE5F-D4F29AFF2461}"/>
              </a:ext>
            </a:extLst>
          </p:cNvPr>
          <p:cNvPicPr>
            <a:picLocks noGrp="1" noChangeAspect="1"/>
          </p:cNvPicPr>
          <p:nvPr>
            <p:ph idx="1"/>
          </p:nvPr>
        </p:nvPicPr>
        <p:blipFill rotWithShape="1">
          <a:blip r:embed="rId3"/>
          <a:srcRect t="10786"/>
          <a:stretch/>
        </p:blipFill>
        <p:spPr>
          <a:xfrm>
            <a:off x="0" y="0"/>
            <a:ext cx="12192000" cy="6858000"/>
          </a:xfrm>
        </p:spPr>
      </p:pic>
      <p:sp>
        <p:nvSpPr>
          <p:cNvPr id="5" name="Title 4">
            <a:extLst>
              <a:ext uri="{FF2B5EF4-FFF2-40B4-BE49-F238E27FC236}">
                <a16:creationId xmlns:a16="http://schemas.microsoft.com/office/drawing/2014/main" id="{487CE589-9EC1-3ADC-1701-7E4A78B813D4}"/>
              </a:ext>
            </a:extLst>
          </p:cNvPr>
          <p:cNvSpPr>
            <a:spLocks noGrp="1"/>
          </p:cNvSpPr>
          <p:nvPr>
            <p:ph type="title"/>
          </p:nvPr>
        </p:nvSpPr>
        <p:spPr>
          <a:xfrm>
            <a:off x="7692710" y="330225"/>
            <a:ext cx="4068847" cy="2119809"/>
          </a:xfrm>
          <a:solidFill>
            <a:srgbClr val="74787B">
              <a:alpha val="80000"/>
            </a:srgbClr>
          </a:solidFill>
        </p:spPr>
        <p:txBody>
          <a:bodyPr/>
          <a:lstStyle/>
          <a:p>
            <a:pPr algn="ctr"/>
            <a:r>
              <a:rPr lang="en-AU" dirty="0">
                <a:solidFill>
                  <a:schemeClr val="bg1"/>
                </a:solidFill>
              </a:rPr>
              <a:t>Sensor:</a:t>
            </a:r>
            <a:br>
              <a:rPr lang="en-AU" dirty="0">
                <a:solidFill>
                  <a:schemeClr val="bg1"/>
                </a:solidFill>
              </a:rPr>
            </a:br>
            <a:r>
              <a:rPr lang="en-AU" dirty="0">
                <a:solidFill>
                  <a:schemeClr val="bg1"/>
                </a:solidFill>
              </a:rPr>
              <a:t>Inductive Loop</a:t>
            </a:r>
            <a:br>
              <a:rPr lang="en-AU" dirty="0">
                <a:solidFill>
                  <a:schemeClr val="bg1"/>
                </a:solidFill>
              </a:rPr>
            </a:br>
            <a:r>
              <a:rPr lang="en-AU" dirty="0">
                <a:solidFill>
                  <a:schemeClr val="bg1"/>
                </a:solidFill>
              </a:rPr>
              <a:t>Traffic Detector</a:t>
            </a:r>
          </a:p>
        </p:txBody>
      </p:sp>
      <p:sp>
        <p:nvSpPr>
          <p:cNvPr id="9" name="Rectangle: Rounded Corners 8">
            <a:extLst>
              <a:ext uri="{FF2B5EF4-FFF2-40B4-BE49-F238E27FC236}">
                <a16:creationId xmlns:a16="http://schemas.microsoft.com/office/drawing/2014/main" id="{39F709A3-8FC5-FB5C-C78A-CA70D99AB68C}"/>
              </a:ext>
            </a:extLst>
          </p:cNvPr>
          <p:cNvSpPr/>
          <p:nvPr/>
        </p:nvSpPr>
        <p:spPr>
          <a:xfrm>
            <a:off x="3092208" y="2666419"/>
            <a:ext cx="8669349" cy="4076408"/>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2536347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6A09-9850-B7B3-560F-22196805C7FC}"/>
              </a:ext>
            </a:extLst>
          </p:cNvPr>
          <p:cNvSpPr>
            <a:spLocks noGrp="1"/>
          </p:cNvSpPr>
          <p:nvPr>
            <p:ph type="title"/>
          </p:nvPr>
        </p:nvSpPr>
        <p:spPr/>
        <p:txBody>
          <a:bodyPr/>
          <a:lstStyle/>
          <a:p>
            <a:r>
              <a:rPr lang="en-US" dirty="0"/>
              <a:t>Adaptive connectivity connect distant nodes.</a:t>
            </a:r>
            <a:endParaRPr lang="en-AU" dirty="0"/>
          </a:p>
        </p:txBody>
      </p:sp>
      <p:pic>
        <p:nvPicPr>
          <p:cNvPr id="4" name="Picture 3">
            <a:extLst>
              <a:ext uri="{FF2B5EF4-FFF2-40B4-BE49-F238E27FC236}">
                <a16:creationId xmlns:a16="http://schemas.microsoft.com/office/drawing/2014/main" id="{3053A3A9-1344-5BD3-F412-FA07DE463623}"/>
              </a:ext>
            </a:extLst>
          </p:cNvPr>
          <p:cNvPicPr>
            <a:picLocks noChangeAspect="1"/>
          </p:cNvPicPr>
          <p:nvPr/>
        </p:nvPicPr>
        <p:blipFill>
          <a:blip r:embed="rId2"/>
          <a:stretch>
            <a:fillRect/>
          </a:stretch>
        </p:blipFill>
        <p:spPr>
          <a:xfrm>
            <a:off x="0" y="1498777"/>
            <a:ext cx="12192000" cy="4295101"/>
          </a:xfrm>
          <a:prstGeom prst="rect">
            <a:avLst/>
          </a:prstGeom>
        </p:spPr>
      </p:pic>
    </p:spTree>
    <p:extLst>
      <p:ext uri="{BB962C8B-B14F-4D97-AF65-F5344CB8AC3E}">
        <p14:creationId xmlns:p14="http://schemas.microsoft.com/office/powerpoint/2010/main" val="39889871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7" descr="A picture containing wheel, vehicle, land vehicle, outdoor&#10;&#10;Description automatically generated">
            <a:extLst>
              <a:ext uri="{FF2B5EF4-FFF2-40B4-BE49-F238E27FC236}">
                <a16:creationId xmlns:a16="http://schemas.microsoft.com/office/drawing/2014/main" id="{58C9FB31-E7FD-2CA0-C612-DB8649AC6968}"/>
              </a:ext>
            </a:extLst>
          </p:cNvPr>
          <p:cNvPicPr>
            <a:picLocks noChangeAspect="1"/>
          </p:cNvPicPr>
          <p:nvPr/>
        </p:nvPicPr>
        <p:blipFill rotWithShape="1">
          <a:blip r:embed="rId2"/>
          <a:srcRect l="7933"/>
          <a:stretch/>
        </p:blipFill>
        <p:spPr>
          <a:xfrm>
            <a:off x="0" y="0"/>
            <a:ext cx="10014192" cy="6858000"/>
          </a:xfrm>
          <a:prstGeom prst="rect">
            <a:avLst/>
          </a:prstGeom>
        </p:spPr>
      </p:pic>
      <p:sp>
        <p:nvSpPr>
          <p:cNvPr id="4" name="Title 3">
            <a:extLst>
              <a:ext uri="{FF2B5EF4-FFF2-40B4-BE49-F238E27FC236}">
                <a16:creationId xmlns:a16="http://schemas.microsoft.com/office/drawing/2014/main" id="{1C11033E-FDB1-5A03-B489-7C5249DB41A9}"/>
              </a:ext>
            </a:extLst>
          </p:cNvPr>
          <p:cNvSpPr>
            <a:spLocks noGrp="1"/>
          </p:cNvSpPr>
          <p:nvPr>
            <p:ph type="title"/>
          </p:nvPr>
        </p:nvSpPr>
        <p:spPr>
          <a:xfrm>
            <a:off x="282499" y="2691372"/>
            <a:ext cx="4031084" cy="3108612"/>
          </a:xfrm>
          <a:solidFill>
            <a:srgbClr val="CACACA">
              <a:alpha val="78824"/>
            </a:srgbClr>
          </a:solidFill>
        </p:spPr>
        <p:txBody>
          <a:bodyPr/>
          <a:lstStyle/>
          <a:p>
            <a: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t>G-</a:t>
            </a:r>
            <a:r>
              <a:rPr kumimoji="0" lang="en-AU" sz="2800" b="0" i="0" u="none" strike="noStrike" kern="1200" cap="none" spc="0" normalizeH="0" baseline="0" noProof="0" dirty="0" err="1">
                <a:ln>
                  <a:noFill/>
                </a:ln>
                <a:solidFill>
                  <a:srgbClr val="000000"/>
                </a:solidFill>
                <a:effectLst/>
                <a:uLnTx/>
                <a:uFillTx/>
                <a:latin typeface="Arial" panose="020B0604020202020204"/>
                <a:ea typeface="+mj-ea"/>
                <a:cs typeface="+mj-cs"/>
              </a:rPr>
              <a:t>SWaN</a:t>
            </a:r>
            <a:b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br>
            <a:b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br>
            <a: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t>Because</a:t>
            </a:r>
            <a:b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br>
            <a: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t>Every Sensor Is Unique,</a:t>
            </a:r>
            <a:b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br>
            <a: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t>so Is Every Pair:</a:t>
            </a:r>
            <a:b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br>
            <a: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t>Handling Dynamicity in</a:t>
            </a:r>
            <a:b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br>
            <a:r>
              <a:rPr kumimoji="0" lang="en-AU" sz="2800" b="0" i="0" u="none" strike="noStrike" kern="1200" cap="none" spc="0" normalizeH="0" baseline="0" noProof="0" dirty="0">
                <a:ln>
                  <a:noFill/>
                </a:ln>
                <a:solidFill>
                  <a:srgbClr val="000000"/>
                </a:solidFill>
                <a:effectLst/>
                <a:uLnTx/>
                <a:uFillTx/>
                <a:latin typeface="Arial" panose="020B0604020202020204"/>
                <a:ea typeface="+mj-ea"/>
                <a:cs typeface="+mj-cs"/>
              </a:rPr>
              <a:t>Traffic Forecasting</a:t>
            </a:r>
            <a:endParaRPr lang="en-AU" sz="6600" dirty="0"/>
          </a:p>
        </p:txBody>
      </p:sp>
      <p:sp>
        <p:nvSpPr>
          <p:cNvPr id="5" name="Content Placeholder 4">
            <a:extLst>
              <a:ext uri="{FF2B5EF4-FFF2-40B4-BE49-F238E27FC236}">
                <a16:creationId xmlns:a16="http://schemas.microsoft.com/office/drawing/2014/main" id="{9EB16360-3549-F530-5ED5-C194EAD28528}"/>
              </a:ext>
            </a:extLst>
          </p:cNvPr>
          <p:cNvSpPr>
            <a:spLocks noGrp="1"/>
          </p:cNvSpPr>
          <p:nvPr>
            <p:ph idx="1"/>
          </p:nvPr>
        </p:nvSpPr>
        <p:spPr>
          <a:xfrm>
            <a:off x="10014192" y="5307496"/>
            <a:ext cx="2177808" cy="1470991"/>
          </a:xfrm>
          <a:noFill/>
        </p:spPr>
        <p:txBody>
          <a:bodyPr>
            <a:normAutofit/>
          </a:bodyPr>
          <a:lstStyle/>
          <a:p>
            <a:r>
              <a:rPr lang="en-AU" u="sng" dirty="0"/>
              <a:t>Arian Prabowo,</a:t>
            </a:r>
          </a:p>
          <a:p>
            <a:r>
              <a:rPr lang="en-AU" dirty="0"/>
              <a:t>Wei Shao,</a:t>
            </a:r>
          </a:p>
          <a:p>
            <a:r>
              <a:rPr lang="en-AU" dirty="0"/>
              <a:t>Hao Xue,</a:t>
            </a:r>
          </a:p>
          <a:p>
            <a:r>
              <a:rPr lang="en-AU" dirty="0"/>
              <a:t>Piotr Koniusz, and Flora D. Salim</a:t>
            </a:r>
          </a:p>
        </p:txBody>
      </p:sp>
      <p:pic>
        <p:nvPicPr>
          <p:cNvPr id="6" name="Picture 5" descr="Icon&#10;&#10;Description automatically generated">
            <a:extLst>
              <a:ext uri="{FF2B5EF4-FFF2-40B4-BE49-F238E27FC236}">
                <a16:creationId xmlns:a16="http://schemas.microsoft.com/office/drawing/2014/main" id="{5218CCD0-8208-0B00-AC47-2F83D6662BD3}"/>
              </a:ext>
            </a:extLst>
          </p:cNvPr>
          <p:cNvPicPr>
            <a:picLocks noChangeAspect="1"/>
          </p:cNvPicPr>
          <p:nvPr/>
        </p:nvPicPr>
        <p:blipFill>
          <a:blip r:embed="rId3"/>
          <a:stretch>
            <a:fillRect/>
          </a:stretch>
        </p:blipFill>
        <p:spPr>
          <a:xfrm>
            <a:off x="10578354" y="2225049"/>
            <a:ext cx="1203247" cy="1203951"/>
          </a:xfrm>
          <a:prstGeom prst="rect">
            <a:avLst/>
          </a:prstGeom>
        </p:spPr>
      </p:pic>
      <p:pic>
        <p:nvPicPr>
          <p:cNvPr id="8" name="Picture 7" descr="A picture containing text, font, logo, graphics&#10;&#10;Description automatically generated">
            <a:extLst>
              <a:ext uri="{FF2B5EF4-FFF2-40B4-BE49-F238E27FC236}">
                <a16:creationId xmlns:a16="http://schemas.microsoft.com/office/drawing/2014/main" id="{B6E62B1C-1F8A-F074-3A9C-2D569CBA1CFD}"/>
              </a:ext>
            </a:extLst>
          </p:cNvPr>
          <p:cNvPicPr>
            <a:picLocks noChangeAspect="1"/>
          </p:cNvPicPr>
          <p:nvPr/>
        </p:nvPicPr>
        <p:blipFill>
          <a:blip r:embed="rId4"/>
          <a:stretch>
            <a:fillRect/>
          </a:stretch>
        </p:blipFill>
        <p:spPr>
          <a:xfrm>
            <a:off x="10093991" y="3864678"/>
            <a:ext cx="1971675" cy="762000"/>
          </a:xfrm>
          <a:prstGeom prst="rect">
            <a:avLst/>
          </a:prstGeom>
        </p:spPr>
      </p:pic>
      <p:sp>
        <p:nvSpPr>
          <p:cNvPr id="2" name="Title 3">
            <a:extLst>
              <a:ext uri="{FF2B5EF4-FFF2-40B4-BE49-F238E27FC236}">
                <a16:creationId xmlns:a16="http://schemas.microsoft.com/office/drawing/2014/main" id="{ABFB6BFE-D3C3-D0F7-7718-2272FAEB80D7}"/>
              </a:ext>
            </a:extLst>
          </p:cNvPr>
          <p:cNvSpPr txBox="1">
            <a:spLocks/>
          </p:cNvSpPr>
          <p:nvPr/>
        </p:nvSpPr>
        <p:spPr>
          <a:xfrm>
            <a:off x="838200" y="365126"/>
            <a:ext cx="8690112" cy="986596"/>
          </a:xfrm>
          <a:prstGeom prst="rect">
            <a:avLst/>
          </a:prstGeom>
          <a:solidFill>
            <a:srgbClr val="2A2A2A">
              <a:alpha val="78824"/>
            </a:srgbClr>
          </a:solidFill>
        </p:spPr>
        <p:txBody>
          <a:bodyPr vert="horz" lIns="91440" tIns="45720" rIns="91440" bIns="45720" rtlCol="0" anchor="t" anchorCtr="0">
            <a:noAutofit/>
          </a:bodyPr>
          <a:lstStyle>
            <a:lvl1pPr marL="0" indent="0" algn="l" defTabSz="914400" rtl="0" eaLnBrk="1" latinLnBrk="0" hangingPunct="1">
              <a:lnSpc>
                <a:spcPct val="100000"/>
              </a:lnSpc>
              <a:spcBef>
                <a:spcPct val="0"/>
              </a:spcBef>
              <a:buNone/>
              <a:defRPr sz="11000" kern="1200">
                <a:solidFill>
                  <a:schemeClr val="tx1"/>
                </a:solidFill>
                <a:latin typeface="+mj-lt"/>
                <a:ea typeface="+mj-ea"/>
                <a:cs typeface="+mj-cs"/>
              </a:defRPr>
            </a:lvl1pPr>
          </a:lstStyle>
          <a:p>
            <a:r>
              <a:rPr lang="en-AU" sz="5400" dirty="0">
                <a:solidFill>
                  <a:schemeClr val="bg1"/>
                </a:solidFill>
              </a:rPr>
              <a:t>Thank You. Any Questions?</a:t>
            </a:r>
          </a:p>
        </p:txBody>
      </p:sp>
      <p:pic>
        <p:nvPicPr>
          <p:cNvPr id="7" name="Picture 6" descr="A qr code on a white background&#10;&#10;Description automatically generated">
            <a:extLst>
              <a:ext uri="{FF2B5EF4-FFF2-40B4-BE49-F238E27FC236}">
                <a16:creationId xmlns:a16="http://schemas.microsoft.com/office/drawing/2014/main" id="{CC96C4CC-8AD4-4E28-8005-A3332FBB967F}"/>
              </a:ext>
            </a:extLst>
          </p:cNvPr>
          <p:cNvPicPr>
            <a:picLocks noChangeAspect="1"/>
          </p:cNvPicPr>
          <p:nvPr/>
        </p:nvPicPr>
        <p:blipFill>
          <a:blip r:embed="rId5"/>
          <a:stretch>
            <a:fillRect/>
          </a:stretch>
        </p:blipFill>
        <p:spPr>
          <a:xfrm>
            <a:off x="4936434" y="1621748"/>
            <a:ext cx="4485860" cy="4485860"/>
          </a:xfrm>
          <a:prstGeom prst="rect">
            <a:avLst/>
          </a:prstGeom>
        </p:spPr>
      </p:pic>
      <p:sp>
        <p:nvSpPr>
          <p:cNvPr id="10" name="Title 3">
            <a:extLst>
              <a:ext uri="{FF2B5EF4-FFF2-40B4-BE49-F238E27FC236}">
                <a16:creationId xmlns:a16="http://schemas.microsoft.com/office/drawing/2014/main" id="{0C576434-1912-511C-CE69-FB013B260D1D}"/>
              </a:ext>
            </a:extLst>
          </p:cNvPr>
          <p:cNvSpPr txBox="1">
            <a:spLocks/>
          </p:cNvSpPr>
          <p:nvPr/>
        </p:nvSpPr>
        <p:spPr>
          <a:xfrm>
            <a:off x="4936433" y="6115171"/>
            <a:ext cx="4485859" cy="585228"/>
          </a:xfrm>
          <a:prstGeom prst="rect">
            <a:avLst/>
          </a:prstGeom>
          <a:solidFill>
            <a:srgbClr val="CACACA">
              <a:alpha val="78824"/>
            </a:srgbClr>
          </a:solidFill>
        </p:spPr>
        <p:txBody>
          <a:bodyPr vert="horz" lIns="91440" tIns="45720" rIns="91440" bIns="45720" rtlCol="0" anchor="t" anchorCtr="0">
            <a:noAutofit/>
          </a:bodyPr>
          <a:lstStyle>
            <a:lvl1pPr marL="0" indent="0" algn="l" defTabSz="914400" rtl="0" eaLnBrk="1" latinLnBrk="0" hangingPunct="1">
              <a:lnSpc>
                <a:spcPct val="100000"/>
              </a:lnSpc>
              <a:spcBef>
                <a:spcPct val="0"/>
              </a:spcBef>
              <a:buNone/>
              <a:defRPr sz="11000" kern="1200">
                <a:solidFill>
                  <a:schemeClr val="tx1"/>
                </a:solidFill>
                <a:latin typeface="+mj-lt"/>
                <a:ea typeface="+mj-ea"/>
                <a:cs typeface="+mj-cs"/>
              </a:defRPr>
            </a:lvl1pPr>
          </a:lstStyle>
          <a:p>
            <a:pPr algn="ctr"/>
            <a:r>
              <a:rPr lang="en-AU" sz="2800" dirty="0">
                <a:solidFill>
                  <a:srgbClr val="000000"/>
                </a:solidFill>
                <a:latin typeface="Arial" panose="020B0604020202020204"/>
              </a:rPr>
              <a:t>Link to GitHub</a:t>
            </a:r>
            <a:endParaRPr lang="en-AU" sz="6600" dirty="0"/>
          </a:p>
        </p:txBody>
      </p:sp>
    </p:spTree>
    <p:extLst>
      <p:ext uri="{BB962C8B-B14F-4D97-AF65-F5344CB8AC3E}">
        <p14:creationId xmlns:p14="http://schemas.microsoft.com/office/powerpoint/2010/main" val="2335438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picture containing wheel, vehicle, land vehicle, outdoor&#10;&#10;Description automatically generated">
            <a:extLst>
              <a:ext uri="{FF2B5EF4-FFF2-40B4-BE49-F238E27FC236}">
                <a16:creationId xmlns:a16="http://schemas.microsoft.com/office/drawing/2014/main" id="{921359DA-2336-98E9-CE5F-D4F29AFF2461}"/>
              </a:ext>
            </a:extLst>
          </p:cNvPr>
          <p:cNvPicPr>
            <a:picLocks noGrp="1" noChangeAspect="1"/>
          </p:cNvPicPr>
          <p:nvPr>
            <p:ph idx="1"/>
          </p:nvPr>
        </p:nvPicPr>
        <p:blipFill rotWithShape="1">
          <a:blip r:embed="rId3"/>
          <a:srcRect t="10786"/>
          <a:stretch/>
        </p:blipFill>
        <p:spPr>
          <a:xfrm>
            <a:off x="0" y="0"/>
            <a:ext cx="12192000" cy="6858000"/>
          </a:xfrm>
        </p:spPr>
      </p:pic>
      <p:sp>
        <p:nvSpPr>
          <p:cNvPr id="5" name="Title 4">
            <a:extLst>
              <a:ext uri="{FF2B5EF4-FFF2-40B4-BE49-F238E27FC236}">
                <a16:creationId xmlns:a16="http://schemas.microsoft.com/office/drawing/2014/main" id="{487CE589-9EC1-3ADC-1701-7E4A78B813D4}"/>
              </a:ext>
            </a:extLst>
          </p:cNvPr>
          <p:cNvSpPr>
            <a:spLocks noGrp="1"/>
          </p:cNvSpPr>
          <p:nvPr>
            <p:ph type="title"/>
          </p:nvPr>
        </p:nvSpPr>
        <p:spPr>
          <a:xfrm>
            <a:off x="7692710" y="330225"/>
            <a:ext cx="4068847" cy="2119809"/>
          </a:xfrm>
          <a:solidFill>
            <a:srgbClr val="74787B">
              <a:alpha val="80000"/>
            </a:srgbClr>
          </a:solidFill>
        </p:spPr>
        <p:txBody>
          <a:bodyPr/>
          <a:lstStyle/>
          <a:p>
            <a:pPr algn="ctr"/>
            <a:r>
              <a:rPr lang="en-AU" dirty="0">
                <a:solidFill>
                  <a:schemeClr val="bg1"/>
                </a:solidFill>
              </a:rPr>
              <a:t>Sensor:</a:t>
            </a:r>
            <a:br>
              <a:rPr lang="en-AU" dirty="0">
                <a:solidFill>
                  <a:schemeClr val="bg1"/>
                </a:solidFill>
              </a:rPr>
            </a:br>
            <a:r>
              <a:rPr lang="en-AU" dirty="0">
                <a:solidFill>
                  <a:schemeClr val="bg1"/>
                </a:solidFill>
              </a:rPr>
              <a:t>Inductive Loop</a:t>
            </a:r>
            <a:br>
              <a:rPr lang="en-AU" dirty="0">
                <a:solidFill>
                  <a:schemeClr val="bg1"/>
                </a:solidFill>
              </a:rPr>
            </a:br>
            <a:r>
              <a:rPr lang="en-AU" dirty="0">
                <a:solidFill>
                  <a:schemeClr val="bg1"/>
                </a:solidFill>
              </a:rPr>
              <a:t>Traffic Detector</a:t>
            </a:r>
          </a:p>
        </p:txBody>
      </p:sp>
      <p:sp>
        <p:nvSpPr>
          <p:cNvPr id="9" name="Rectangle: Rounded Corners 8">
            <a:extLst>
              <a:ext uri="{FF2B5EF4-FFF2-40B4-BE49-F238E27FC236}">
                <a16:creationId xmlns:a16="http://schemas.microsoft.com/office/drawing/2014/main" id="{39F709A3-8FC5-FB5C-C78A-CA70D99AB68C}"/>
              </a:ext>
            </a:extLst>
          </p:cNvPr>
          <p:cNvSpPr/>
          <p:nvPr/>
        </p:nvSpPr>
        <p:spPr>
          <a:xfrm>
            <a:off x="3092208" y="2666419"/>
            <a:ext cx="8669349" cy="4076408"/>
          </a:xfrm>
          <a:prstGeom prst="round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 name="Picture 1">
            <a:extLst>
              <a:ext uri="{FF2B5EF4-FFF2-40B4-BE49-F238E27FC236}">
                <a16:creationId xmlns:a16="http://schemas.microsoft.com/office/drawing/2014/main" id="{78DFC301-0C81-61A7-16B2-D6B2EE3D293E}"/>
              </a:ext>
            </a:extLst>
          </p:cNvPr>
          <p:cNvPicPr>
            <a:picLocks noChangeAspect="1"/>
          </p:cNvPicPr>
          <p:nvPr/>
        </p:nvPicPr>
        <p:blipFill rotWithShape="1">
          <a:blip r:embed="rId4"/>
          <a:srcRect l="54747" b="28241"/>
          <a:stretch/>
        </p:blipFill>
        <p:spPr>
          <a:xfrm>
            <a:off x="551792" y="520261"/>
            <a:ext cx="5291337" cy="5683469"/>
          </a:xfrm>
          <a:prstGeom prst="rect">
            <a:avLst/>
          </a:prstGeom>
        </p:spPr>
      </p:pic>
    </p:spTree>
    <p:extLst>
      <p:ext uri="{BB962C8B-B14F-4D97-AF65-F5344CB8AC3E}">
        <p14:creationId xmlns:p14="http://schemas.microsoft.com/office/powerpoint/2010/main" val="3455320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ED8968C-556F-4AF6-3A2F-33DF94704730}"/>
              </a:ext>
            </a:extLst>
          </p:cNvPr>
          <p:cNvPicPr>
            <a:picLocks noChangeAspect="1"/>
          </p:cNvPicPr>
          <p:nvPr/>
        </p:nvPicPr>
        <p:blipFill>
          <a:blip r:embed="rId3"/>
          <a:stretch>
            <a:fillRect/>
          </a:stretch>
        </p:blipFill>
        <p:spPr>
          <a:xfrm>
            <a:off x="2067402" y="0"/>
            <a:ext cx="10124598" cy="6858000"/>
          </a:xfrm>
          <a:prstGeom prst="rect">
            <a:avLst/>
          </a:prstGeom>
        </p:spPr>
      </p:pic>
      <p:pic>
        <p:nvPicPr>
          <p:cNvPr id="10" name="Content Placeholder 7" descr="A picture containing wheel, vehicle, land vehicle, outdoor&#10;&#10;Description automatically generated">
            <a:extLst>
              <a:ext uri="{FF2B5EF4-FFF2-40B4-BE49-F238E27FC236}">
                <a16:creationId xmlns:a16="http://schemas.microsoft.com/office/drawing/2014/main" id="{9B470E83-3B23-218A-3FF0-762E092BC8D5}"/>
              </a:ext>
            </a:extLst>
          </p:cNvPr>
          <p:cNvPicPr>
            <a:picLocks noGrp="1" noChangeAspect="1"/>
          </p:cNvPicPr>
          <p:nvPr>
            <p:ph idx="1"/>
          </p:nvPr>
        </p:nvPicPr>
        <p:blipFill rotWithShape="1">
          <a:blip r:embed="rId4"/>
          <a:srcRect l="27673" t="7402"/>
          <a:stretch/>
        </p:blipFill>
        <p:spPr>
          <a:xfrm>
            <a:off x="0" y="3517493"/>
            <a:ext cx="2067402" cy="1668829"/>
          </a:xfrm>
        </p:spPr>
      </p:pic>
      <p:cxnSp>
        <p:nvCxnSpPr>
          <p:cNvPr id="12" name="Connector: Curved 11">
            <a:extLst>
              <a:ext uri="{FF2B5EF4-FFF2-40B4-BE49-F238E27FC236}">
                <a16:creationId xmlns:a16="http://schemas.microsoft.com/office/drawing/2014/main" id="{02014278-FACA-4273-D2D4-8AD4132CFD70}"/>
              </a:ext>
            </a:extLst>
          </p:cNvPr>
          <p:cNvCxnSpPr>
            <a:cxnSpLocks/>
          </p:cNvCxnSpPr>
          <p:nvPr/>
        </p:nvCxnSpPr>
        <p:spPr>
          <a:xfrm flipV="1">
            <a:off x="1982363" y="3413156"/>
            <a:ext cx="2245605" cy="1123943"/>
          </a:xfrm>
          <a:prstGeom prst="curvedConnector3">
            <a:avLst>
              <a:gd name="adj1" fmla="val 59947"/>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Connector: Curved 19">
            <a:extLst>
              <a:ext uri="{FF2B5EF4-FFF2-40B4-BE49-F238E27FC236}">
                <a16:creationId xmlns:a16="http://schemas.microsoft.com/office/drawing/2014/main" id="{A0F17ED2-C485-2DF1-A4FB-9B9E235C8F7C}"/>
              </a:ext>
            </a:extLst>
          </p:cNvPr>
          <p:cNvCxnSpPr>
            <a:cxnSpLocks/>
          </p:cNvCxnSpPr>
          <p:nvPr/>
        </p:nvCxnSpPr>
        <p:spPr>
          <a:xfrm flipV="1">
            <a:off x="5898229" y="411829"/>
            <a:ext cx="2896763" cy="1095884"/>
          </a:xfrm>
          <a:prstGeom prst="curvedConnector3">
            <a:avLst>
              <a:gd name="adj1" fmla="val 50000"/>
            </a:avLst>
          </a:prstGeom>
          <a:ln w="76200">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154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35B42F7-37B1-C759-D7DD-2D2DA973B891}"/>
              </a:ext>
            </a:extLst>
          </p:cNvPr>
          <p:cNvSpPr>
            <a:spLocks noGrp="1"/>
          </p:cNvSpPr>
          <p:nvPr>
            <p:ph type="title"/>
          </p:nvPr>
        </p:nvSpPr>
        <p:spPr>
          <a:xfrm>
            <a:off x="6417007" y="2766218"/>
            <a:ext cx="4960642" cy="1325563"/>
          </a:xfrm>
        </p:spPr>
        <p:txBody>
          <a:bodyPr/>
          <a:lstStyle/>
          <a:p>
            <a:r>
              <a:rPr lang="en-AU" dirty="0"/>
              <a:t>Traffic Forecasting:</a:t>
            </a:r>
            <a:br>
              <a:rPr lang="en-AU" dirty="0"/>
            </a:br>
            <a:r>
              <a:rPr lang="en-AU" dirty="0"/>
              <a:t>Problem Definition</a:t>
            </a:r>
          </a:p>
        </p:txBody>
      </p:sp>
      <p:pic>
        <p:nvPicPr>
          <p:cNvPr id="8" name="Content Placeholder 7" descr="A diagram of a forecasting process&#10;&#10;Description automatically generated with low confidence">
            <a:extLst>
              <a:ext uri="{FF2B5EF4-FFF2-40B4-BE49-F238E27FC236}">
                <a16:creationId xmlns:a16="http://schemas.microsoft.com/office/drawing/2014/main" id="{4F74A787-5AAE-E09F-DB2E-506329EDBA8F}"/>
              </a:ext>
            </a:extLst>
          </p:cNvPr>
          <p:cNvPicPr>
            <a:picLocks noGrp="1" noChangeAspect="1"/>
          </p:cNvPicPr>
          <p:nvPr>
            <p:ph idx="4294967295"/>
          </p:nvPr>
        </p:nvPicPr>
        <p:blipFill>
          <a:blip r:embed="rId2"/>
          <a:stretch>
            <a:fillRect/>
          </a:stretch>
        </p:blipFill>
        <p:spPr>
          <a:xfrm>
            <a:off x="3" y="3429000"/>
            <a:ext cx="6417004" cy="3429000"/>
          </a:xfrm>
        </p:spPr>
      </p:pic>
      <p:pic>
        <p:nvPicPr>
          <p:cNvPr id="9" name="Picture 8">
            <a:extLst>
              <a:ext uri="{FF2B5EF4-FFF2-40B4-BE49-F238E27FC236}">
                <a16:creationId xmlns:a16="http://schemas.microsoft.com/office/drawing/2014/main" id="{11776ACC-8049-9E77-7649-30E38FB9A862}"/>
              </a:ext>
            </a:extLst>
          </p:cNvPr>
          <p:cNvPicPr>
            <a:picLocks noChangeAspect="1"/>
          </p:cNvPicPr>
          <p:nvPr/>
        </p:nvPicPr>
        <p:blipFill rotWithShape="1">
          <a:blip r:embed="rId3"/>
          <a:srcRect l="54747" b="28241"/>
          <a:stretch/>
        </p:blipFill>
        <p:spPr>
          <a:xfrm>
            <a:off x="453591" y="0"/>
            <a:ext cx="3192416" cy="3429000"/>
          </a:xfrm>
          <a:prstGeom prst="rect">
            <a:avLst/>
          </a:prstGeom>
        </p:spPr>
      </p:pic>
    </p:spTree>
    <p:extLst>
      <p:ext uri="{BB962C8B-B14F-4D97-AF65-F5344CB8AC3E}">
        <p14:creationId xmlns:p14="http://schemas.microsoft.com/office/powerpoint/2010/main" val="702474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F6D369-0540-7285-0378-32AA1FADE613}"/>
              </a:ext>
            </a:extLst>
          </p:cNvPr>
          <p:cNvSpPr>
            <a:spLocks noGrp="1"/>
          </p:cNvSpPr>
          <p:nvPr>
            <p:ph type="title"/>
          </p:nvPr>
        </p:nvSpPr>
        <p:spPr/>
        <p:txBody>
          <a:bodyPr>
            <a:normAutofit fontScale="90000"/>
          </a:bodyPr>
          <a:lstStyle/>
          <a:p>
            <a:r>
              <a:rPr lang="en-AU" sz="4400" dirty="0"/>
              <a:t>Because</a:t>
            </a:r>
            <a:br>
              <a:rPr lang="en-AU" sz="4400" dirty="0"/>
            </a:br>
            <a:r>
              <a:rPr lang="en-AU" sz="4400" b="1" u="sng" dirty="0"/>
              <a:t>Every Sensor Is Unique</a:t>
            </a:r>
            <a:r>
              <a:rPr lang="en-AU" sz="4400" dirty="0"/>
              <a:t>,</a:t>
            </a:r>
            <a:br>
              <a:rPr lang="en-AU" sz="4400" dirty="0"/>
            </a:br>
            <a:r>
              <a:rPr lang="en-AU" sz="4400" dirty="0"/>
              <a:t>so Is Every Pair:</a:t>
            </a:r>
            <a:br>
              <a:rPr lang="en-AU" sz="4400" dirty="0"/>
            </a:br>
            <a:r>
              <a:rPr lang="en-AU" sz="4400" dirty="0"/>
              <a:t>Handling Dynamicity in Traffic Forecasting</a:t>
            </a:r>
            <a:endParaRPr lang="en-AU" dirty="0"/>
          </a:p>
        </p:txBody>
      </p:sp>
      <p:sp>
        <p:nvSpPr>
          <p:cNvPr id="6" name="Content Placeholder 5">
            <a:extLst>
              <a:ext uri="{FF2B5EF4-FFF2-40B4-BE49-F238E27FC236}">
                <a16:creationId xmlns:a16="http://schemas.microsoft.com/office/drawing/2014/main" id="{ABEE13A8-D9C4-3FC0-D955-F44339F6D526}"/>
              </a:ext>
            </a:extLst>
          </p:cNvPr>
          <p:cNvSpPr>
            <a:spLocks noGrp="1"/>
          </p:cNvSpPr>
          <p:nvPr>
            <p:ph idx="1"/>
          </p:nvPr>
        </p:nvSpPr>
        <p:spPr/>
        <p:txBody>
          <a:bodyPr/>
          <a:lstStyle/>
          <a:p>
            <a:endParaRPr lang="en-AU"/>
          </a:p>
        </p:txBody>
      </p:sp>
      <p:sp>
        <p:nvSpPr>
          <p:cNvPr id="7" name="Picture Placeholder 6">
            <a:extLst>
              <a:ext uri="{FF2B5EF4-FFF2-40B4-BE49-F238E27FC236}">
                <a16:creationId xmlns:a16="http://schemas.microsoft.com/office/drawing/2014/main" id="{7416DF44-D325-B2EB-0283-91AF786216D4}"/>
              </a:ext>
            </a:extLst>
          </p:cNvPr>
          <p:cNvSpPr>
            <a:spLocks noGrp="1"/>
          </p:cNvSpPr>
          <p:nvPr>
            <p:ph type="pic" sz="quarter" idx="10"/>
          </p:nvPr>
        </p:nvSpPr>
        <p:spPr/>
      </p:sp>
    </p:spTree>
    <p:extLst>
      <p:ext uri="{BB962C8B-B14F-4D97-AF65-F5344CB8AC3E}">
        <p14:creationId xmlns:p14="http://schemas.microsoft.com/office/powerpoint/2010/main" val="1603009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F6D369-0540-7285-0378-32AA1FADE613}"/>
              </a:ext>
            </a:extLst>
          </p:cNvPr>
          <p:cNvSpPr>
            <a:spLocks noGrp="1"/>
          </p:cNvSpPr>
          <p:nvPr>
            <p:ph type="title"/>
          </p:nvPr>
        </p:nvSpPr>
        <p:spPr/>
        <p:txBody>
          <a:bodyPr/>
          <a:lstStyle/>
          <a:p>
            <a:r>
              <a:rPr lang="en-AU" dirty="0"/>
              <a:t>Every Sensor Is Unique</a:t>
            </a:r>
          </a:p>
        </p:txBody>
      </p:sp>
      <p:pic>
        <p:nvPicPr>
          <p:cNvPr id="8" name="Picture 7">
            <a:extLst>
              <a:ext uri="{FF2B5EF4-FFF2-40B4-BE49-F238E27FC236}">
                <a16:creationId xmlns:a16="http://schemas.microsoft.com/office/drawing/2014/main" id="{BF21ED0A-8898-9068-DDD2-59E7267F8B46}"/>
              </a:ext>
            </a:extLst>
          </p:cNvPr>
          <p:cNvPicPr>
            <a:picLocks noChangeAspect="1"/>
          </p:cNvPicPr>
          <p:nvPr/>
        </p:nvPicPr>
        <p:blipFill>
          <a:blip r:embed="rId2"/>
          <a:stretch>
            <a:fillRect/>
          </a:stretch>
        </p:blipFill>
        <p:spPr>
          <a:xfrm>
            <a:off x="198695" y="1690688"/>
            <a:ext cx="3645934" cy="4389025"/>
          </a:xfrm>
          <a:prstGeom prst="rect">
            <a:avLst/>
          </a:prstGeom>
        </p:spPr>
      </p:pic>
    </p:spTree>
    <p:extLst>
      <p:ext uri="{BB962C8B-B14F-4D97-AF65-F5344CB8AC3E}">
        <p14:creationId xmlns:p14="http://schemas.microsoft.com/office/powerpoint/2010/main" val="2311747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F6D369-0540-7285-0378-32AA1FADE613}"/>
              </a:ext>
            </a:extLst>
          </p:cNvPr>
          <p:cNvSpPr>
            <a:spLocks noGrp="1"/>
          </p:cNvSpPr>
          <p:nvPr>
            <p:ph type="title"/>
          </p:nvPr>
        </p:nvSpPr>
        <p:spPr/>
        <p:txBody>
          <a:bodyPr/>
          <a:lstStyle/>
          <a:p>
            <a:r>
              <a:rPr lang="en-AU" dirty="0"/>
              <a:t>Every Sensor Is Unique</a:t>
            </a:r>
          </a:p>
        </p:txBody>
      </p:sp>
      <p:pic>
        <p:nvPicPr>
          <p:cNvPr id="8" name="Picture 7">
            <a:extLst>
              <a:ext uri="{FF2B5EF4-FFF2-40B4-BE49-F238E27FC236}">
                <a16:creationId xmlns:a16="http://schemas.microsoft.com/office/drawing/2014/main" id="{BF21ED0A-8898-9068-DDD2-59E7267F8B46}"/>
              </a:ext>
            </a:extLst>
          </p:cNvPr>
          <p:cNvPicPr>
            <a:picLocks noChangeAspect="1"/>
          </p:cNvPicPr>
          <p:nvPr/>
        </p:nvPicPr>
        <p:blipFill>
          <a:blip r:embed="rId2"/>
          <a:stretch>
            <a:fillRect/>
          </a:stretch>
        </p:blipFill>
        <p:spPr>
          <a:xfrm>
            <a:off x="198695" y="1690688"/>
            <a:ext cx="3645934" cy="4389025"/>
          </a:xfrm>
          <a:prstGeom prst="rect">
            <a:avLst/>
          </a:prstGeom>
        </p:spPr>
      </p:pic>
      <p:sp>
        <p:nvSpPr>
          <p:cNvPr id="2" name="Content Placeholder 2">
            <a:extLst>
              <a:ext uri="{FF2B5EF4-FFF2-40B4-BE49-F238E27FC236}">
                <a16:creationId xmlns:a16="http://schemas.microsoft.com/office/drawing/2014/main" id="{D6068EFE-2CC7-BBAF-591C-9D2DE07C30A3}"/>
              </a:ext>
            </a:extLst>
          </p:cNvPr>
          <p:cNvSpPr>
            <a:spLocks noGrp="1"/>
          </p:cNvSpPr>
          <p:nvPr>
            <p:ph sz="half" idx="1"/>
          </p:nvPr>
        </p:nvSpPr>
        <p:spPr>
          <a:xfrm>
            <a:off x="874777" y="3885200"/>
            <a:ext cx="1041806" cy="998042"/>
          </a:xfrm>
          <a:solidFill>
            <a:srgbClr val="FFDC00"/>
          </a:solidFill>
        </p:spPr>
        <p:txBody>
          <a:bodyPr anchor="ctr">
            <a:normAutofit/>
          </a:bodyPr>
          <a:lstStyle/>
          <a:p>
            <a:pPr algn="ctr"/>
            <a:r>
              <a:rPr lang="en-AU" dirty="0"/>
              <a:t>free flow</a:t>
            </a:r>
          </a:p>
        </p:txBody>
      </p:sp>
      <p:cxnSp>
        <p:nvCxnSpPr>
          <p:cNvPr id="4" name="Straight Arrow Connector 3">
            <a:extLst>
              <a:ext uri="{FF2B5EF4-FFF2-40B4-BE49-F238E27FC236}">
                <a16:creationId xmlns:a16="http://schemas.microsoft.com/office/drawing/2014/main" id="{349774BB-D0F4-D823-34D0-7EE69DA29A29}"/>
              </a:ext>
            </a:extLst>
          </p:cNvPr>
          <p:cNvCxnSpPr>
            <a:stCxn id="2" idx="0"/>
          </p:cNvCxnSpPr>
          <p:nvPr/>
        </p:nvCxnSpPr>
        <p:spPr>
          <a:xfrm flipV="1">
            <a:off x="1395680" y="2261569"/>
            <a:ext cx="112033" cy="162363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6" name="Content Placeholder 2">
            <a:extLst>
              <a:ext uri="{FF2B5EF4-FFF2-40B4-BE49-F238E27FC236}">
                <a16:creationId xmlns:a16="http://schemas.microsoft.com/office/drawing/2014/main" id="{A107E6D9-1D25-061F-242F-053843B2A5D4}"/>
              </a:ext>
            </a:extLst>
          </p:cNvPr>
          <p:cNvSpPr txBox="1">
            <a:spLocks/>
          </p:cNvSpPr>
          <p:nvPr/>
        </p:nvSpPr>
        <p:spPr>
          <a:xfrm>
            <a:off x="4258988" y="1685199"/>
            <a:ext cx="1213452" cy="998042"/>
          </a:xfrm>
          <a:prstGeom prst="rect">
            <a:avLst/>
          </a:prstGeom>
          <a:solidFill>
            <a:srgbClr val="FFDC00"/>
          </a:solidFill>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Calibri" panose="020F0502020204030204" pitchFamily="34" charset="0"/>
              <a:buChar char="﻿"/>
              <a:defRPr sz="2800" kern="1200">
                <a:solidFill>
                  <a:schemeClr val="tx1"/>
                </a:solidFill>
                <a:latin typeface="+mn-lt"/>
                <a:ea typeface="+mn-ea"/>
                <a:cs typeface="+mn-cs"/>
              </a:defRPr>
            </a:lvl1pPr>
            <a:lvl2pPr marL="230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687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144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1602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AU" dirty="0"/>
              <a:t>critical point</a:t>
            </a:r>
          </a:p>
        </p:txBody>
      </p:sp>
      <p:cxnSp>
        <p:nvCxnSpPr>
          <p:cNvPr id="7" name="Straight Arrow Connector 6">
            <a:extLst>
              <a:ext uri="{FF2B5EF4-FFF2-40B4-BE49-F238E27FC236}">
                <a16:creationId xmlns:a16="http://schemas.microsoft.com/office/drawing/2014/main" id="{22052B15-7B84-52C7-046F-6FF1CBDBC928}"/>
              </a:ext>
            </a:extLst>
          </p:cNvPr>
          <p:cNvCxnSpPr>
            <a:cxnSpLocks/>
            <a:stCxn id="6" idx="1"/>
          </p:cNvCxnSpPr>
          <p:nvPr/>
        </p:nvCxnSpPr>
        <p:spPr>
          <a:xfrm flipH="1">
            <a:off x="2324391" y="2184220"/>
            <a:ext cx="1934597"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2" name="Content Placeholder 2">
            <a:extLst>
              <a:ext uri="{FF2B5EF4-FFF2-40B4-BE49-F238E27FC236}">
                <a16:creationId xmlns:a16="http://schemas.microsoft.com/office/drawing/2014/main" id="{8F4ED27C-97AB-35B1-85D0-FFC9BCF83061}"/>
              </a:ext>
            </a:extLst>
          </p:cNvPr>
          <p:cNvSpPr txBox="1">
            <a:spLocks/>
          </p:cNvSpPr>
          <p:nvPr/>
        </p:nvSpPr>
        <p:spPr>
          <a:xfrm>
            <a:off x="4258988" y="3004598"/>
            <a:ext cx="1213452" cy="998042"/>
          </a:xfrm>
          <a:prstGeom prst="rect">
            <a:avLst/>
          </a:prstGeom>
          <a:solidFill>
            <a:srgbClr val="FFDC00"/>
          </a:solidFill>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Calibri" panose="020F0502020204030204" pitchFamily="34" charset="0"/>
              <a:buChar char="﻿"/>
              <a:defRPr sz="2800" kern="1200">
                <a:solidFill>
                  <a:schemeClr val="tx1"/>
                </a:solidFill>
                <a:latin typeface="+mn-lt"/>
                <a:ea typeface="+mn-ea"/>
                <a:cs typeface="+mn-cs"/>
              </a:defRPr>
            </a:lvl1pPr>
            <a:lvl2pPr marL="230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687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144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1602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AU" dirty="0"/>
              <a:t>bound flow</a:t>
            </a:r>
          </a:p>
        </p:txBody>
      </p:sp>
      <p:cxnSp>
        <p:nvCxnSpPr>
          <p:cNvPr id="13" name="Straight Arrow Connector 12">
            <a:extLst>
              <a:ext uri="{FF2B5EF4-FFF2-40B4-BE49-F238E27FC236}">
                <a16:creationId xmlns:a16="http://schemas.microsoft.com/office/drawing/2014/main" id="{36EF29A0-E14B-BF1B-BC2C-0A06BAB6428A}"/>
              </a:ext>
            </a:extLst>
          </p:cNvPr>
          <p:cNvCxnSpPr>
            <a:cxnSpLocks/>
            <a:stCxn id="12" idx="1"/>
          </p:cNvCxnSpPr>
          <p:nvPr/>
        </p:nvCxnSpPr>
        <p:spPr>
          <a:xfrm flipH="1">
            <a:off x="2519835" y="3503619"/>
            <a:ext cx="1739153" cy="83514"/>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Content Placeholder 2">
            <a:extLst>
              <a:ext uri="{FF2B5EF4-FFF2-40B4-BE49-F238E27FC236}">
                <a16:creationId xmlns:a16="http://schemas.microsoft.com/office/drawing/2014/main" id="{2F58AB01-EC62-BAA6-9DEC-7D59CC5AF245}"/>
              </a:ext>
            </a:extLst>
          </p:cNvPr>
          <p:cNvSpPr txBox="1">
            <a:spLocks/>
          </p:cNvSpPr>
          <p:nvPr/>
        </p:nvSpPr>
        <p:spPr>
          <a:xfrm>
            <a:off x="4272948" y="4498102"/>
            <a:ext cx="1926591" cy="567907"/>
          </a:xfrm>
          <a:prstGeom prst="rect">
            <a:avLst/>
          </a:prstGeom>
          <a:solidFill>
            <a:srgbClr val="FFDC00"/>
          </a:solidFill>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Calibri" panose="020F0502020204030204" pitchFamily="34" charset="0"/>
              <a:buChar char="﻿"/>
              <a:defRPr sz="2800" kern="1200">
                <a:solidFill>
                  <a:schemeClr val="tx1"/>
                </a:solidFill>
                <a:latin typeface="+mn-lt"/>
                <a:ea typeface="+mn-ea"/>
                <a:cs typeface="+mn-cs"/>
              </a:defRPr>
            </a:lvl1pPr>
            <a:lvl2pPr marL="230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687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144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1602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buNone/>
            </a:pPr>
            <a:r>
              <a:rPr lang="en-AU" dirty="0"/>
              <a:t>congestion</a:t>
            </a:r>
          </a:p>
        </p:txBody>
      </p:sp>
      <p:cxnSp>
        <p:nvCxnSpPr>
          <p:cNvPr id="17" name="Straight Arrow Connector 16">
            <a:extLst>
              <a:ext uri="{FF2B5EF4-FFF2-40B4-BE49-F238E27FC236}">
                <a16:creationId xmlns:a16="http://schemas.microsoft.com/office/drawing/2014/main" id="{56A34D06-7A92-6A13-9A9A-5288D630E7A1}"/>
              </a:ext>
            </a:extLst>
          </p:cNvPr>
          <p:cNvCxnSpPr>
            <a:cxnSpLocks/>
            <a:stCxn id="16" idx="1"/>
          </p:cNvCxnSpPr>
          <p:nvPr/>
        </p:nvCxnSpPr>
        <p:spPr>
          <a:xfrm flipH="1">
            <a:off x="3571274" y="4782056"/>
            <a:ext cx="701674"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90191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DF6D369-0540-7285-0378-32AA1FADE613}"/>
              </a:ext>
            </a:extLst>
          </p:cNvPr>
          <p:cNvSpPr>
            <a:spLocks noGrp="1"/>
          </p:cNvSpPr>
          <p:nvPr>
            <p:ph type="title"/>
          </p:nvPr>
        </p:nvSpPr>
        <p:spPr/>
        <p:txBody>
          <a:bodyPr/>
          <a:lstStyle/>
          <a:p>
            <a:r>
              <a:rPr lang="en-AU" dirty="0"/>
              <a:t>Every Sensor Is Unique</a:t>
            </a:r>
          </a:p>
        </p:txBody>
      </p:sp>
      <p:pic>
        <p:nvPicPr>
          <p:cNvPr id="8" name="Picture 7">
            <a:extLst>
              <a:ext uri="{FF2B5EF4-FFF2-40B4-BE49-F238E27FC236}">
                <a16:creationId xmlns:a16="http://schemas.microsoft.com/office/drawing/2014/main" id="{BF21ED0A-8898-9068-DDD2-59E7267F8B46}"/>
              </a:ext>
            </a:extLst>
          </p:cNvPr>
          <p:cNvPicPr>
            <a:picLocks noChangeAspect="1"/>
          </p:cNvPicPr>
          <p:nvPr/>
        </p:nvPicPr>
        <p:blipFill>
          <a:blip r:embed="rId2"/>
          <a:stretch>
            <a:fillRect/>
          </a:stretch>
        </p:blipFill>
        <p:spPr>
          <a:xfrm>
            <a:off x="198695" y="1690688"/>
            <a:ext cx="3645934" cy="4389025"/>
          </a:xfrm>
          <a:prstGeom prst="rect">
            <a:avLst/>
          </a:prstGeom>
        </p:spPr>
      </p:pic>
      <p:pic>
        <p:nvPicPr>
          <p:cNvPr id="10" name="Picture 9">
            <a:extLst>
              <a:ext uri="{FF2B5EF4-FFF2-40B4-BE49-F238E27FC236}">
                <a16:creationId xmlns:a16="http://schemas.microsoft.com/office/drawing/2014/main" id="{05503247-7860-0484-EFE1-9EEAEF5DB658}"/>
              </a:ext>
            </a:extLst>
          </p:cNvPr>
          <p:cNvPicPr>
            <a:picLocks noChangeAspect="1"/>
          </p:cNvPicPr>
          <p:nvPr/>
        </p:nvPicPr>
        <p:blipFill>
          <a:blip r:embed="rId3"/>
          <a:stretch>
            <a:fillRect/>
          </a:stretch>
        </p:blipFill>
        <p:spPr>
          <a:xfrm>
            <a:off x="4043324" y="1690688"/>
            <a:ext cx="3683408" cy="4389025"/>
          </a:xfrm>
          <a:prstGeom prst="rect">
            <a:avLst/>
          </a:prstGeom>
        </p:spPr>
      </p:pic>
    </p:spTree>
    <p:extLst>
      <p:ext uri="{BB962C8B-B14F-4D97-AF65-F5344CB8AC3E}">
        <p14:creationId xmlns:p14="http://schemas.microsoft.com/office/powerpoint/2010/main" val="1212655528"/>
      </p:ext>
    </p:extLst>
  </p:cSld>
  <p:clrMapOvr>
    <a:masterClrMapping/>
  </p:clrMapOvr>
</p:sld>
</file>

<file path=ppt/theme/theme1.xml><?xml version="1.0" encoding="utf-8"?>
<a:theme xmlns:a="http://schemas.openxmlformats.org/drawingml/2006/main" name="Office Theme">
  <a:themeElements>
    <a:clrScheme name="UNSW_2020">
      <a:dk1>
        <a:srgbClr val="000000"/>
      </a:dk1>
      <a:lt1>
        <a:sysClr val="window" lastClr="FFFFFF"/>
      </a:lt1>
      <a:dk2>
        <a:srgbClr val="737373"/>
      </a:dk2>
      <a:lt2>
        <a:srgbClr val="F2F2F2"/>
      </a:lt2>
      <a:accent1>
        <a:srgbClr val="FFDC00"/>
      </a:accent1>
      <a:accent2>
        <a:srgbClr val="FF635D"/>
      </a:accent2>
      <a:accent3>
        <a:srgbClr val="3F61C4"/>
      </a:accent3>
      <a:accent4>
        <a:srgbClr val="1AC987"/>
      </a:accent4>
      <a:accent5>
        <a:srgbClr val="FA91B6"/>
      </a:accent5>
      <a:accent6>
        <a:srgbClr val="8A68C8"/>
      </a:accent6>
      <a:hlink>
        <a:srgbClr val="0000FF"/>
      </a:hlink>
      <a:folHlink>
        <a:srgbClr val="7030A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BE465DBD-DD91-4F48-AF76-5796A4DCFE59}" vid="{BFA476E3-4738-484A-9690-EF3D4A00A004}"/>
    </a:ext>
  </a:extLst>
</a:theme>
</file>

<file path=ppt/theme/theme2.xml><?xml version="1.0" encoding="utf-8"?>
<a:theme xmlns:a="http://schemas.openxmlformats.org/drawingml/2006/main" name="1_Custom Design">
  <a:themeElements>
    <a:clrScheme name="UNSW_2020">
      <a:dk1>
        <a:srgbClr val="000000"/>
      </a:dk1>
      <a:lt1>
        <a:sysClr val="window" lastClr="FFFFFF"/>
      </a:lt1>
      <a:dk2>
        <a:srgbClr val="737373"/>
      </a:dk2>
      <a:lt2>
        <a:srgbClr val="F2F2F2"/>
      </a:lt2>
      <a:accent1>
        <a:srgbClr val="FFDC00"/>
      </a:accent1>
      <a:accent2>
        <a:srgbClr val="FF635D"/>
      </a:accent2>
      <a:accent3>
        <a:srgbClr val="3F61C4"/>
      </a:accent3>
      <a:accent4>
        <a:srgbClr val="1AC987"/>
      </a:accent4>
      <a:accent5>
        <a:srgbClr val="FA91B6"/>
      </a:accent5>
      <a:accent6>
        <a:srgbClr val="8A68C8"/>
      </a:accent6>
      <a:hlink>
        <a:srgbClr val="0000FF"/>
      </a:hlink>
      <a:folHlink>
        <a:srgbClr val="7030A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BE465DBD-DD91-4F48-AF76-5796A4DCFE59}" vid="{03BF2B91-BD16-B146-86F2-4BA443FFE435}"/>
    </a:ext>
  </a:extLst>
</a:theme>
</file>

<file path=ppt/theme/theme3.xml><?xml version="1.0" encoding="utf-8"?>
<a:theme xmlns:a="http://schemas.openxmlformats.org/drawingml/2006/main" name="2_Custom Design">
  <a:themeElements>
    <a:clrScheme name="UNSW_2020">
      <a:dk1>
        <a:srgbClr val="000000"/>
      </a:dk1>
      <a:lt1>
        <a:sysClr val="window" lastClr="FFFFFF"/>
      </a:lt1>
      <a:dk2>
        <a:srgbClr val="737373"/>
      </a:dk2>
      <a:lt2>
        <a:srgbClr val="F2F2F2"/>
      </a:lt2>
      <a:accent1>
        <a:srgbClr val="FFDC00"/>
      </a:accent1>
      <a:accent2>
        <a:srgbClr val="FF635D"/>
      </a:accent2>
      <a:accent3>
        <a:srgbClr val="3F61C4"/>
      </a:accent3>
      <a:accent4>
        <a:srgbClr val="1AC987"/>
      </a:accent4>
      <a:accent5>
        <a:srgbClr val="FA91B6"/>
      </a:accent5>
      <a:accent6>
        <a:srgbClr val="8A68C8"/>
      </a:accent6>
      <a:hlink>
        <a:srgbClr val="0000FF"/>
      </a:hlink>
      <a:folHlink>
        <a:srgbClr val="7030A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BE465DBD-DD91-4F48-AF76-5796A4DCFE59}" vid="{C61253C9-6CA8-2544-A4D0-00BBFCEE4EA5}"/>
    </a:ext>
  </a:extLst>
</a:theme>
</file>

<file path=ppt/theme/theme4.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16x9) [Auto-saved]" id="{04998E54-7539-A645-8B7C-C24F58BFA33B}" vid="{73D6AC5C-002D-A542-86E6-98B98EC1C828}"/>
    </a:ext>
  </a:extLst>
</a:theme>
</file>

<file path=ppt/theme/theme5.xml><?xml version="1.0" encoding="utf-8"?>
<a:theme xmlns:a="http://schemas.openxmlformats.org/drawingml/2006/main" name="Light Gray Template">
  <a:themeElements>
    <a:clrScheme name="FacSum2019-lightBG">
      <a:dk1>
        <a:srgbClr val="000000"/>
      </a:dk1>
      <a:lt1>
        <a:srgbClr val="FFFFFF"/>
      </a:lt1>
      <a:dk2>
        <a:srgbClr val="2F2F2F"/>
      </a:dk2>
      <a:lt2>
        <a:srgbClr val="E6E6E6"/>
      </a:lt2>
      <a:accent1>
        <a:srgbClr val="243A5E"/>
      </a:accent1>
      <a:accent2>
        <a:srgbClr val="0078D4"/>
      </a:accent2>
      <a:accent3>
        <a:srgbClr val="50E6FF"/>
      </a:accent3>
      <a:accent4>
        <a:srgbClr val="2F2F2F"/>
      </a:accent4>
      <a:accent5>
        <a:srgbClr val="505050"/>
      </a:accent5>
      <a:accent6>
        <a:srgbClr val="737373"/>
      </a:accent6>
      <a:hlink>
        <a:srgbClr val="0078D4"/>
      </a:hlink>
      <a:folHlink>
        <a:srgbClr val="737373"/>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mplate Starter Blue - April 2019_rev.potx" id="{82C8631A-BB3B-4037-8CA2-6C69A7D31780}" vid="{B62CF1F5-F21D-4A35-AD82-8FD2D44468AD}"/>
    </a:ext>
  </a:extLst>
</a:theme>
</file>

<file path=ppt/theme/theme6.xml><?xml version="1.0" encoding="utf-8"?>
<a:theme xmlns:a="http://schemas.openxmlformats.org/drawingml/2006/main" name="3_Custom Design">
  <a:themeElements>
    <a:clrScheme name="UNSW_2020">
      <a:dk1>
        <a:srgbClr val="000000"/>
      </a:dk1>
      <a:lt1>
        <a:sysClr val="window" lastClr="FFFFFF"/>
      </a:lt1>
      <a:dk2>
        <a:srgbClr val="737373"/>
      </a:dk2>
      <a:lt2>
        <a:srgbClr val="F2F2F2"/>
      </a:lt2>
      <a:accent1>
        <a:srgbClr val="FFDC00"/>
      </a:accent1>
      <a:accent2>
        <a:srgbClr val="FF635D"/>
      </a:accent2>
      <a:accent3>
        <a:srgbClr val="3F61C4"/>
      </a:accent3>
      <a:accent4>
        <a:srgbClr val="1AC987"/>
      </a:accent4>
      <a:accent5>
        <a:srgbClr val="FA91B6"/>
      </a:accent5>
      <a:accent6>
        <a:srgbClr val="8A68C8"/>
      </a:accent6>
      <a:hlink>
        <a:srgbClr val="0000FF"/>
      </a:hlink>
      <a:folHlink>
        <a:srgbClr val="7030A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BE465DBD-DD91-4F48-AF76-5796A4DCFE59}" vid="{03BF2B91-BD16-B146-86F2-4BA443FFE435}"/>
    </a:ext>
  </a:extLst>
</a:theme>
</file>

<file path=ppt/theme/theme7.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16x9) [Auto-saved]" id="{04998E54-7539-A645-8B7C-C24F58BFA33B}" vid="{73D6AC5C-002D-A542-86E6-98B98EC1C828}"/>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547F269D2EBEC42B31D2F01B19C6D8E" ma:contentTypeVersion="4" ma:contentTypeDescription="Create a new document." ma:contentTypeScope="" ma:versionID="db8eaff3ee804710e5bbcfff4bfb47f3">
  <xsd:schema xmlns:xsd="http://www.w3.org/2001/XMLSchema" xmlns:xs="http://www.w3.org/2001/XMLSchema" xmlns:p="http://schemas.microsoft.com/office/2006/metadata/properties" xmlns:ns2="551c166d-b9aa-4f93-acc6-895cd66bb34a" xmlns:ns3="0285407f-4994-42f0-b795-e01563335271" targetNamespace="http://schemas.microsoft.com/office/2006/metadata/properties" ma:root="true" ma:fieldsID="034150443ed02b1be6f5e241c966bc5f" ns2:_="" ns3:_="">
    <xsd:import namespace="551c166d-b9aa-4f93-acc6-895cd66bb34a"/>
    <xsd:import namespace="0285407f-4994-42f0-b795-e0156333527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51c166d-b9aa-4f93-acc6-895cd66bb34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285407f-4994-42f0-b795-e0156333527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709D960-B695-49EC-9B81-03BA73119316}">
  <ds:schemaRefs>
    <ds:schemaRef ds:uri="0285407f-4994-42f0-b795-e01563335271"/>
    <ds:schemaRef ds:uri="551c166d-b9aa-4f93-acc6-895cd66bb34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FC5836C1-FCA0-48D6-B441-E5D7D90E8CC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351</TotalTime>
  <Words>199</Words>
  <Application>Microsoft Office PowerPoint</Application>
  <PresentationFormat>Widescreen</PresentationFormat>
  <Paragraphs>39</Paragraphs>
  <Slides>21</Slides>
  <Notes>5</Notes>
  <HiddenSlides>0</HiddenSlides>
  <MMClips>0</MMClips>
  <ScaleCrop>false</ScaleCrop>
  <HeadingPairs>
    <vt:vector size="6" baseType="variant">
      <vt:variant>
        <vt:lpstr>Fonts Used</vt:lpstr>
      </vt:variant>
      <vt:variant>
        <vt:i4>11</vt:i4>
      </vt:variant>
      <vt:variant>
        <vt:lpstr>Theme</vt:lpstr>
      </vt:variant>
      <vt:variant>
        <vt:i4>7</vt:i4>
      </vt:variant>
      <vt:variant>
        <vt:lpstr>Slide Titles</vt:lpstr>
      </vt:variant>
      <vt:variant>
        <vt:i4>21</vt:i4>
      </vt:variant>
    </vt:vector>
  </HeadingPairs>
  <TitlesOfParts>
    <vt:vector size="39" baseType="lpstr">
      <vt:lpstr>Arial</vt:lpstr>
      <vt:lpstr>Calibri</vt:lpstr>
      <vt:lpstr>Calibri Light</vt:lpstr>
      <vt:lpstr>Clancy</vt:lpstr>
      <vt:lpstr>Consolas</vt:lpstr>
      <vt:lpstr>Lucida Grande</vt:lpstr>
      <vt:lpstr>Montserrat</vt:lpstr>
      <vt:lpstr>Montserrat Medium</vt:lpstr>
      <vt:lpstr>Segoe UI</vt:lpstr>
      <vt:lpstr>Segoe UI Semibold</vt:lpstr>
      <vt:lpstr>Wingdings</vt:lpstr>
      <vt:lpstr>Office Theme</vt:lpstr>
      <vt:lpstr>1_Custom Design</vt:lpstr>
      <vt:lpstr>2_Custom Design</vt:lpstr>
      <vt:lpstr>Custom Design</vt:lpstr>
      <vt:lpstr>Light Gray Template</vt:lpstr>
      <vt:lpstr>3_Custom Design</vt:lpstr>
      <vt:lpstr>4_Custom Design</vt:lpstr>
      <vt:lpstr>Because Every Sensor Is Unique, so Is Every Pair: Handling Dynamicity in Traffic Forecasting.</vt:lpstr>
      <vt:lpstr>Sensor: Inductive Loop Traffic Detector</vt:lpstr>
      <vt:lpstr>Sensor: Inductive Loop Traffic Detector</vt:lpstr>
      <vt:lpstr>PowerPoint Presentation</vt:lpstr>
      <vt:lpstr>Traffic Forecasting: Problem Definition</vt:lpstr>
      <vt:lpstr>Because Every Sensor Is Unique, so Is Every Pair: Handling Dynamicity in Traffic Forecasting</vt:lpstr>
      <vt:lpstr>Every Sensor Is Unique</vt:lpstr>
      <vt:lpstr>Every Sensor Is Unique</vt:lpstr>
      <vt:lpstr>Every Sensor Is Unique</vt:lpstr>
      <vt:lpstr>Every Sensor Is Unique</vt:lpstr>
      <vt:lpstr>so Is Every Pair</vt:lpstr>
      <vt:lpstr>so Is Every Pair</vt:lpstr>
      <vt:lpstr>G-SWaN architecture</vt:lpstr>
      <vt:lpstr>G-SWaN layer and the SGT module</vt:lpstr>
      <vt:lpstr>PowerPoint Presentation</vt:lpstr>
      <vt:lpstr>Results</vt:lpstr>
      <vt:lpstr>Results</vt:lpstr>
      <vt:lpstr>Ablation</vt:lpstr>
      <vt:lpstr>Node embeddings encode the coordinate from the traffic dynamics alone.</vt:lpstr>
      <vt:lpstr>Adaptive connectivity connect distant nodes.</vt:lpstr>
      <vt:lpstr>G-SWaN  Because Every Sensor Is Unique, so Is Every Pair: Handling Dynamicity in Traffic Forecasting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Self-supervised representation learning with multimodal sensor data</dc:title>
  <dc:creator>Shohreh Deldari</dc:creator>
  <cp:lastModifiedBy>Arian Prabowo</cp:lastModifiedBy>
  <cp:revision>23</cp:revision>
  <dcterms:created xsi:type="dcterms:W3CDTF">2022-11-16T22:36:03Z</dcterms:created>
  <dcterms:modified xsi:type="dcterms:W3CDTF">2023-05-10T15:45:20Z</dcterms:modified>
</cp:coreProperties>
</file>

<file path=docProps/thumbnail.jpeg>
</file>